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sldIdLst>
    <p:sldId id="259" r:id="rId5"/>
    <p:sldId id="269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A9"/>
    <a:srgbClr val="E84A23"/>
    <a:srgbClr val="3C3C3B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622"/>
  </p:normalViewPr>
  <p:slideViewPr>
    <p:cSldViewPr snapToGrid="0" snapToObjects="1">
      <p:cViewPr varScale="1">
        <p:scale>
          <a:sx n="53" d="100"/>
          <a:sy n="53" d="100"/>
        </p:scale>
        <p:origin x="12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es Esteban, Blanca (Ext)" userId="be12adfa-b4e8-4faf-9a04-a7095acec0c2" providerId="ADAL" clId="{E3F8C6DF-A8C9-4A86-ACE3-F87952CD75F5}"/>
    <pc:docChg chg="modSld">
      <pc:chgData name="Torres Esteban, Blanca (Ext)" userId="be12adfa-b4e8-4faf-9a04-a7095acec0c2" providerId="ADAL" clId="{E3F8C6DF-A8C9-4A86-ACE3-F87952CD75F5}" dt="2022-02-16T12:27:11.691" v="3" actId="1076"/>
      <pc:docMkLst>
        <pc:docMk/>
      </pc:docMkLst>
      <pc:sldChg chg="modSp mod">
        <pc:chgData name="Torres Esteban, Blanca (Ext)" userId="be12adfa-b4e8-4faf-9a04-a7095acec0c2" providerId="ADAL" clId="{E3F8C6DF-A8C9-4A86-ACE3-F87952CD75F5}" dt="2022-02-16T12:27:11.691" v="3" actId="1076"/>
        <pc:sldMkLst>
          <pc:docMk/>
          <pc:sldMk cId="3555542204" sldId="268"/>
        </pc:sldMkLst>
        <pc:spChg chg="mod">
          <ac:chgData name="Torres Esteban, Blanca (Ext)" userId="be12adfa-b4e8-4faf-9a04-a7095acec0c2" providerId="ADAL" clId="{E3F8C6DF-A8C9-4A86-ACE3-F87952CD75F5}" dt="2022-02-16T12:27:11.691" v="3" actId="1076"/>
          <ac:spMkLst>
            <pc:docMk/>
            <pc:sldMk cId="3555542204" sldId="268"/>
            <ac:spMk id="4" creationId="{61F62CC0-2EBB-D444-8DB7-671C1725F603}"/>
          </ac:spMkLst>
        </pc:spChg>
      </pc:sldChg>
      <pc:sldChg chg="modSp mod">
        <pc:chgData name="Torres Esteban, Blanca (Ext)" userId="be12adfa-b4e8-4faf-9a04-a7095acec0c2" providerId="ADAL" clId="{E3F8C6DF-A8C9-4A86-ACE3-F87952CD75F5}" dt="2022-02-16T12:27:02.084" v="1" actId="403"/>
        <pc:sldMkLst>
          <pc:docMk/>
          <pc:sldMk cId="2366506551" sldId="269"/>
        </pc:sldMkLst>
        <pc:spChg chg="mod">
          <ac:chgData name="Torres Esteban, Blanca (Ext)" userId="be12adfa-b4e8-4faf-9a04-a7095acec0c2" providerId="ADAL" clId="{E3F8C6DF-A8C9-4A86-ACE3-F87952CD75F5}" dt="2022-02-16T12:27:02.084" v="1" actId="403"/>
          <ac:spMkLst>
            <pc:docMk/>
            <pc:sldMk cId="2366506551" sldId="269"/>
            <ac:spMk id="4" creationId="{61F62CC0-2EBB-D444-8DB7-671C1725F6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18530-4C13-4684-BEC0-B73C131828DB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671C-ACF9-4653-B26E-08105CF3BDE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9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1B7F-C165-4542-92CB-06A4F3ECF103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6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0D6B-A407-4D2B-9C67-934020EE84E9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59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6B91-F7A5-4460-BC26-4492735F5A69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35-6422-4318-8751-F2FCE92683EE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02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970E-D9DD-447B-83D9-F8E241205B19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91EF-1BE9-4B6A-9C11-149DFC3187AB}" type="datetime1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4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F2D5-C2A2-4F01-BE1F-64707FFA651D}" type="datetime1">
              <a:rPr lang="es-ES" smtClean="0"/>
              <a:t>16/02/2022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9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8037-2370-4B10-B995-C24602F03A7B}" type="datetime1">
              <a:rPr lang="es-ES" smtClean="0"/>
              <a:t>16/02/2022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D8B7-FD7B-4A65-9983-EF30CBE209D5}" type="datetime1">
              <a:rPr lang="es-ES" smtClean="0"/>
              <a:t>16/02/2022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2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D403-0E1C-44E3-B26D-B993FD076F8F}" type="datetime1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0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80D0-F9D3-4B63-BAFD-0205E8309459}" type="datetime1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64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BB42-53E7-4EC0-9363-BF3BA09A88F8}" type="datetime1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mios@aulamy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492A1D5-F6EE-B84B-9E62-87BA1506EE7D}"/>
              </a:ext>
            </a:extLst>
          </p:cNvPr>
          <p:cNvGrpSpPr/>
          <p:nvPr/>
        </p:nvGrpSpPr>
        <p:grpSpPr>
          <a:xfrm>
            <a:off x="444137" y="836023"/>
            <a:ext cx="7315200" cy="2603886"/>
            <a:chOff x="444137" y="836023"/>
            <a:chExt cx="7315200" cy="260388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8965528-538D-3045-9358-EF06FB25E939}"/>
                </a:ext>
              </a:extLst>
            </p:cNvPr>
            <p:cNvSpPr txBox="1"/>
            <p:nvPr/>
          </p:nvSpPr>
          <p:spPr>
            <a:xfrm>
              <a:off x="444137" y="836023"/>
              <a:ext cx="728907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0" b="1" dirty="0">
                  <a:solidFill>
                    <a:srgbClr val="3C3C3B"/>
                  </a:solidFill>
                  <a:latin typeface="Volta Modern Display 75 Bld" panose="02000603050000020004" pitchFamily="2" charset="77"/>
                </a:rPr>
                <a:t>Premios IESE-Novartis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7CD2195-3AA6-4548-9C0B-E86531DB2A07}"/>
                </a:ext>
              </a:extLst>
            </p:cNvPr>
            <p:cNvSpPr txBox="1"/>
            <p:nvPr/>
          </p:nvSpPr>
          <p:spPr>
            <a:xfrm>
              <a:off x="444137" y="1697797"/>
              <a:ext cx="728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>
                  <a:solidFill>
                    <a:srgbClr val="0B61A9"/>
                  </a:solidFill>
                  <a:latin typeface="Volta Modern Display 55 Rom" panose="02000603050000020004" pitchFamily="2" charset="77"/>
                </a:rPr>
                <a:t>a la excelencia operativa en gestión sanitaria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5F5B970-B405-F84E-BA58-F6EF808C6F50}"/>
                </a:ext>
              </a:extLst>
            </p:cNvPr>
            <p:cNvSpPr txBox="1"/>
            <p:nvPr/>
          </p:nvSpPr>
          <p:spPr>
            <a:xfrm>
              <a:off x="470263" y="2978244"/>
              <a:ext cx="7289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rgbClr val="E84A23"/>
                  </a:solidFill>
                  <a:latin typeface="Volta Modern Display 65 Med" panose="02000603050000020004" pitchFamily="2" charset="77"/>
                </a:rPr>
                <a:t>4ª edición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C048988-BACB-8347-9D08-4C2DC4038FCF}"/>
                </a:ext>
              </a:extLst>
            </p:cNvPr>
            <p:cNvSpPr txBox="1"/>
            <p:nvPr/>
          </p:nvSpPr>
          <p:spPr>
            <a:xfrm>
              <a:off x="444137" y="2338020"/>
              <a:ext cx="7289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rgbClr val="3C3C3B"/>
                  </a:solidFill>
                  <a:latin typeface="Volta Modern Display 75 Bld" panose="02000603050000020004" pitchFamily="2" charset="77"/>
                </a:rPr>
                <a:t>Plantilla de presentación de candidaturas </a:t>
              </a:r>
              <a:r>
                <a:rPr lang="es-ES" sz="1400" dirty="0">
                  <a:solidFill>
                    <a:srgbClr val="3C3C3B"/>
                  </a:solidFill>
                  <a:latin typeface="Volta Modern Display 75 Bld" panose="02000603050000020004" pitchFamily="2" charset="77"/>
                </a:rPr>
                <a:t>(v.220215)</a:t>
              </a:r>
              <a:endParaRPr lang="es-ES" sz="2800" dirty="0">
                <a:solidFill>
                  <a:srgbClr val="3C3C3B"/>
                </a:solidFill>
                <a:latin typeface="Volta Modern Display 75 Bld" panose="02000603050000020004" pitchFamily="2" charset="77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C3BA31F-37BE-EA48-83E4-E36653D41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6114"/>
          <a:stretch/>
        </p:blipFill>
        <p:spPr>
          <a:xfrm>
            <a:off x="0" y="3779836"/>
            <a:ext cx="10691813" cy="23953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B1F1D8-AC29-4787-AC66-DDEB7081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15003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F62CC0-2EBB-D444-8DB7-671C1725F603}"/>
              </a:ext>
            </a:extLst>
          </p:cNvPr>
          <p:cNvSpPr txBox="1"/>
          <p:nvPr/>
        </p:nvSpPr>
        <p:spPr>
          <a:xfrm>
            <a:off x="640080" y="1431184"/>
            <a:ext cx="3672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Por favor lea detenidamente las bases de la convocatoria.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Cumplimente todos los campos de esta plantilla y envíela al correo: </a:t>
            </a: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  <a:hlinkClick r:id="rId3"/>
              </a:rPr>
              <a:t>premios@aulamyc.com</a:t>
            </a:r>
            <a:endParaRPr lang="es-ES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Le rogamos no incorpore imágenes ni logotipos en la plantilla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Recibirá un correo electrónico confirmándole que la candidatura ha sido aceptada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El plazo de recepción finaliza el 30 de abril de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EAE3FF-D0C7-A949-BA84-254F4B2CD3B6}"/>
              </a:ext>
            </a:extLst>
          </p:cNvPr>
          <p:cNvSpPr txBox="1"/>
          <p:nvPr/>
        </p:nvSpPr>
        <p:spPr>
          <a:xfrm>
            <a:off x="457200" y="418012"/>
            <a:ext cx="728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Información general</a:t>
            </a:r>
          </a:p>
        </p:txBody>
      </p:sp>
      <p:pic>
        <p:nvPicPr>
          <p:cNvPr id="7" name="Picture Placeholder 4" descr="Ponencias_PAGS_2017.jpg">
            <a:extLst>
              <a:ext uri="{FF2B5EF4-FFF2-40B4-BE49-F238E27FC236}">
                <a16:creationId xmlns:a16="http://schemas.microsoft.com/office/drawing/2014/main" id="{8BFE97BF-63E6-3240-AC89-67E40FDC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4407"/>
          <a:stretch>
            <a:fillRect/>
          </a:stretch>
        </p:blipFill>
        <p:spPr>
          <a:xfrm>
            <a:off x="4760913" y="990600"/>
            <a:ext cx="4095750" cy="56118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B965CE-DA04-482C-91C0-BC3F6B6D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23665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F62CC0-2EBB-D444-8DB7-671C1725F603}"/>
              </a:ext>
            </a:extLst>
          </p:cNvPr>
          <p:cNvSpPr txBox="1"/>
          <p:nvPr/>
        </p:nvSpPr>
        <p:spPr>
          <a:xfrm>
            <a:off x="640079" y="941232"/>
            <a:ext cx="8634549" cy="491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Título de la iniciativa: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Categoría a la que opta</a:t>
            </a: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(I, II </a:t>
            </a:r>
            <a:r>
              <a:rPr lang="es-ES" sz="1600" b="1" dirty="0" err="1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ó</a:t>
            </a: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III):</a:t>
            </a:r>
            <a:endParaRPr lang="es-ES" sz="1600" b="1" dirty="0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Entidad titular del proyecto: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Coordinador de la iniciativa (nombre y apellidos):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Cargo: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Correo electrónico: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Teléfono de contacto: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B61A9"/>
                </a:solidFill>
                <a:latin typeface="Volta Modern Display 65 Med" panose="02000603050000020004" pitchFamily="2" charset="77"/>
              </a:rPr>
              <a:t>Palabras Clave: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EAE3FF-D0C7-A949-BA84-254F4B2CD3B6}"/>
              </a:ext>
            </a:extLst>
          </p:cNvPr>
          <p:cNvSpPr txBox="1"/>
          <p:nvPr/>
        </p:nvSpPr>
        <p:spPr>
          <a:xfrm>
            <a:off x="457200" y="418012"/>
            <a:ext cx="728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1. Datos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AE216-32D7-44C8-A1AF-0BFC524E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355554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2. Resumen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746B4-D68A-4C71-ADD9-4D77F08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106832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3. Justificación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F3F3-102F-4914-87DD-CB7492F3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260122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4. Objetivos planteados 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30DC6-E3E5-43B7-B6CF-1EFD8A52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326338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5. Resultados obtenidos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C3818-AB41-4202-BBEC-E0D26EF6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40271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6. Indicadores de medida 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1C749-8B8F-4839-8C56-A0432752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94773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EF31C-F9FC-2E4F-B975-F32EA8CC20A5}"/>
              </a:ext>
            </a:extLst>
          </p:cNvPr>
          <p:cNvSpPr txBox="1"/>
          <p:nvPr/>
        </p:nvSpPr>
        <p:spPr>
          <a:xfrm>
            <a:off x="457200" y="418012"/>
            <a:ext cx="728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7. Bibliografía / referencias</a:t>
            </a:r>
          </a:p>
          <a:p>
            <a:r>
              <a:rPr lang="es-ES" sz="1400" b="1" dirty="0">
                <a:solidFill>
                  <a:srgbClr val="3C3C3B"/>
                </a:solidFill>
                <a:latin typeface="Volta Modern Display 75 Bld" panose="02000603050000020004" pitchFamily="2" charset="77"/>
              </a:rPr>
              <a:t>máximo 350 palabras / 2 páginas (tamaño letra 14, interlineado 1)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457200" y="1738141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3C3C3B"/>
                </a:solidFill>
                <a:latin typeface="Volta Modern Display 65 Med" panose="02000603050000020004" pitchFamily="2" charset="77"/>
              </a:rPr>
              <a:t>Texto</a:t>
            </a:r>
            <a:endParaRPr lang="es-ES" sz="1400" dirty="0">
              <a:solidFill>
                <a:srgbClr val="3C3C3B"/>
              </a:solidFill>
              <a:latin typeface="Volta Modern Display 45 Lt" panose="0200060305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DC3C9-7A4B-48E7-A750-EB74EE57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</p:spTree>
    <p:extLst>
      <p:ext uri="{BB962C8B-B14F-4D97-AF65-F5344CB8AC3E}">
        <p14:creationId xmlns:p14="http://schemas.microsoft.com/office/powerpoint/2010/main" val="289189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6FEF3AC9F61840B0E8B8F920F33B54" ma:contentTypeVersion="13" ma:contentTypeDescription="Crear nuevo documento." ma:contentTypeScope="" ma:versionID="5f23d74bca47416d64ecd33317ea5d38">
  <xsd:schema xmlns:xsd="http://www.w3.org/2001/XMLSchema" xmlns:xs="http://www.w3.org/2001/XMLSchema" xmlns:p="http://schemas.microsoft.com/office/2006/metadata/properties" xmlns:ns2="8868203c-9a75-4d46-998f-936e8fbc7f3a" xmlns:ns3="f913b1cb-3481-496d-a3a8-3d60048efcf9" targetNamespace="http://schemas.microsoft.com/office/2006/metadata/properties" ma:root="true" ma:fieldsID="23c8ee211f001a8a56595bf4712d5863" ns2:_="" ns3:_="">
    <xsd:import namespace="8868203c-9a75-4d46-998f-936e8fbc7f3a"/>
    <xsd:import namespace="f913b1cb-3481-496d-a3a8-3d60048efc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8203c-9a75-4d46-998f-936e8fbc7f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3b1cb-3481-496d-a3a8-3d60048ef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AB130C-B30F-443A-B53F-E96F7F45A1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F471C9-D7D8-4CCF-A4B6-C79433201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8203c-9a75-4d46-998f-936e8fbc7f3a"/>
    <ds:schemaRef ds:uri="f913b1cb-3481-496d-a3a8-3d60048ef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78A847-49B0-48C0-8713-72499C2CFE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Volta Modern Display 45 Lt</vt:lpstr>
      <vt:lpstr>Volta Modern Display 55 Rom</vt:lpstr>
      <vt:lpstr>Volta Modern Display 65 Med</vt:lpstr>
      <vt:lpstr>Volta Modern Display 75 Bld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Nolla</dc:creator>
  <cp:lastModifiedBy>Torres Esteban, Blanca (Ext)</cp:lastModifiedBy>
  <cp:revision>13</cp:revision>
  <dcterms:created xsi:type="dcterms:W3CDTF">2021-05-27T14:26:23Z</dcterms:created>
  <dcterms:modified xsi:type="dcterms:W3CDTF">2022-02-16T12:27:18Z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0x010100356FEF3AC9F61840B0E8B8F920F33B54</vt:lpwstr>
  </property>
  <property fmtid="{D5CDD505-2E9C-101B-9397-08002B2CF9AE}" pid="3" name="MSIP_Label_4929bff8-5b33-42aa-95d2-28f72e792cb0_Enabled">
    <vt:lpwstr>true</vt:lpwstr>
  </property>
  <property fmtid="{D5CDD505-2E9C-101B-9397-08002B2CF9AE}" pid="4" name="MSIP_Label_4929bff8-5b33-42aa-95d2-28f72e792cb0_SetDate">
    <vt:lpwstr>2021-05-28T09:01:24Z</vt:lpwstr>
  </property>
  <property fmtid="{D5CDD505-2E9C-101B-9397-08002B2CF9AE}" pid="5" name="MSIP_Label_4929bff8-5b33-42aa-95d2-28f72e792cb0_Method">
    <vt:lpwstr>Standard</vt:lpwstr>
  </property>
  <property fmtid="{D5CDD505-2E9C-101B-9397-08002B2CF9AE}" pid="6" name="MSIP_Label_4929bff8-5b33-42aa-95d2-28f72e792cb0_Name">
    <vt:lpwstr>Internal</vt:lpwstr>
  </property>
  <property fmtid="{D5CDD505-2E9C-101B-9397-08002B2CF9AE}" pid="7" name="MSIP_Label_4929bff8-5b33-42aa-95d2-28f72e792cb0_SiteId">
    <vt:lpwstr>f35a6974-607f-47d4-82d7-ff31d7dc53a5</vt:lpwstr>
  </property>
  <property fmtid="{D5CDD505-2E9C-101B-9397-08002B2CF9AE}" pid="8" name="MSIP_Label_4929bff8-5b33-42aa-95d2-28f72e792cb0_ActionId">
    <vt:lpwstr>4581eaed-7a4a-491a-866b-28a5207f27c6</vt:lpwstr>
  </property>
  <property fmtid="{D5CDD505-2E9C-101B-9397-08002B2CF9AE}" pid="9" name="MSIP_Label_4929bff8-5b33-42aa-95d2-28f72e792cb0_ContentBits">
    <vt:lpwstr>0</vt:lpwstr>
  </property>
</Properties>
</file>