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4"/>
  </p:notesMasterIdLst>
  <p:handoutMasterIdLst>
    <p:handoutMasterId r:id="rId35"/>
  </p:handoutMasterIdLst>
  <p:sldIdLst>
    <p:sldId id="420" r:id="rId5"/>
    <p:sldId id="421" r:id="rId6"/>
    <p:sldId id="442" r:id="rId7"/>
    <p:sldId id="441" r:id="rId8"/>
    <p:sldId id="517" r:id="rId9"/>
    <p:sldId id="443" r:id="rId10"/>
    <p:sldId id="444" r:id="rId11"/>
    <p:sldId id="445" r:id="rId12"/>
    <p:sldId id="450" r:id="rId13"/>
    <p:sldId id="488" r:id="rId14"/>
    <p:sldId id="451" r:id="rId15"/>
    <p:sldId id="448" r:id="rId16"/>
    <p:sldId id="452" r:id="rId17"/>
    <p:sldId id="487" r:id="rId18"/>
    <p:sldId id="519" r:id="rId19"/>
    <p:sldId id="520" r:id="rId20"/>
    <p:sldId id="460" r:id="rId21"/>
    <p:sldId id="478" r:id="rId22"/>
    <p:sldId id="480" r:id="rId23"/>
    <p:sldId id="479" r:id="rId24"/>
    <p:sldId id="472" r:id="rId25"/>
    <p:sldId id="493" r:id="rId26"/>
    <p:sldId id="494" r:id="rId27"/>
    <p:sldId id="495" r:id="rId28"/>
    <p:sldId id="497" r:id="rId29"/>
    <p:sldId id="501" r:id="rId30"/>
    <p:sldId id="502" r:id="rId31"/>
    <p:sldId id="503" r:id="rId32"/>
    <p:sldId id="360"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
          <p15:clr>
            <a:srgbClr val="A4A3A4"/>
          </p15:clr>
        </p15:guide>
        <p15:guide id="2" orient="horz" pos="2835" userDrawn="1">
          <p15:clr>
            <a:srgbClr val="A4A3A4"/>
          </p15:clr>
        </p15:guide>
        <p15:guide id="3" orient="horz" pos="864">
          <p15:clr>
            <a:srgbClr val="A4A3A4"/>
          </p15:clr>
        </p15:guide>
        <p15:guide id="4" pos="5472">
          <p15:clr>
            <a:srgbClr val="A4A3A4"/>
          </p15:clr>
        </p15:guide>
        <p15:guide id="5" pos="2937">
          <p15:clr>
            <a:srgbClr val="A4A3A4"/>
          </p15:clr>
        </p15:guide>
        <p15:guide id="6" pos="288">
          <p15:clr>
            <a:srgbClr val="A4A3A4"/>
          </p15:clr>
        </p15:guide>
        <p15:guide id="7" pos="28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zk, Sviatlana" initials="RS" lastIdx="3" clrIdx="0">
    <p:extLst>
      <p:ext uri="{19B8F6BF-5375-455C-9EA6-DF929625EA0E}">
        <p15:presenceInfo xmlns:p15="http://schemas.microsoft.com/office/powerpoint/2012/main" userId="S::rizksv1@novartis.net::4da306a4-1012-4da0-8c0f-b4a955171d15" providerId="AD"/>
      </p:ext>
    </p:extLst>
  </p:cmAuthor>
  <p:cmAuthor id="2" name="Rizk, Sviatlana" initials="RS [2]" lastIdx="8" clrIdx="1">
    <p:extLst>
      <p:ext uri="{19B8F6BF-5375-455C-9EA6-DF929625EA0E}">
        <p15:presenceInfo xmlns:p15="http://schemas.microsoft.com/office/powerpoint/2012/main" userId="S-1-5-21-329068152-854245398-839522115-1430868" providerId="AD"/>
      </p:ext>
    </p:extLst>
  </p:cmAuthor>
  <p:cmAuthor id="3" name="Susan Perry" initials="SP" lastIdx="6" clrIdx="2">
    <p:extLst>
      <p:ext uri="{19B8F6BF-5375-455C-9EA6-DF929625EA0E}">
        <p15:presenceInfo xmlns:p15="http://schemas.microsoft.com/office/powerpoint/2012/main" userId="b22977d60392fe93" providerId="Windows Live"/>
      </p:ext>
    </p:extLst>
  </p:cmAuthor>
  <p:cmAuthor id="4" name="Grijalba, Carlos" initials="GC" lastIdx="8" clrIdx="3">
    <p:extLst>
      <p:ext uri="{19B8F6BF-5375-455C-9EA6-DF929625EA0E}">
        <p15:presenceInfo xmlns:p15="http://schemas.microsoft.com/office/powerpoint/2012/main" userId="S-1-5-21-515967899-1035525444-839522115-3098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1F1B"/>
    <a:srgbClr val="EC9A1E"/>
    <a:srgbClr val="FFFF99"/>
    <a:srgbClr val="FF0000"/>
    <a:srgbClr val="9ABFDC"/>
    <a:srgbClr val="5291DD"/>
    <a:srgbClr val="023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5780E6-A8F4-46B0-B82D-9E7F56C639EF}">
  <a:tblStyle styleId="{1C5780E6-A8F4-46B0-B82D-9E7F56C639EF}" styleName="Novartis Table">
    <a:wholeTbl>
      <a:tcTxStyle>
        <a:fontRef idx="minor"/>
        <a:srgbClr val="000000"/>
      </a:tcTxStyle>
      <a:tcStyle>
        <a:tcBdr>
          <a:left>
            <a:ln>
              <a:noFill/>
            </a:ln>
          </a:left>
          <a:right>
            <a:ln>
              <a:noFill/>
            </a:ln>
          </a:right>
          <a:top>
            <a:ln w="6350">
              <a:solidFill>
                <a:srgbClr val="646464"/>
              </a:solidFill>
            </a:ln>
          </a:top>
          <a:bottom>
            <a:ln w="6350">
              <a:solidFill>
                <a:srgbClr val="646464"/>
              </a:solidFill>
            </a:ln>
          </a:bottom>
          <a:insideH>
            <a:ln w="6350">
              <a:solidFill>
                <a:srgbClr val="646464"/>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19050">
              <a:solidFill>
                <a:srgbClr val="000000"/>
              </a:solidFill>
            </a:ln>
          </a:top>
          <a:bottom>
            <a:ln>
              <a:noFill/>
            </a:ln>
          </a:bottom>
        </a:tcBdr>
        <a:fill>
          <a:noFill/>
        </a:fill>
      </a:tcStyle>
    </a:lastRow>
    <a:firstRow>
      <a:tcTxStyle b="on">
        <a:fontRef idx="minor"/>
        <a:srgbClr val="0460A9"/>
      </a:tcTxStyle>
      <a:tcStyle>
        <a:tcBdr>
          <a:top>
            <a:ln>
              <a:noFill/>
            </a:ln>
          </a:top>
          <a:bottom>
            <a:ln w="19050">
              <a:solidFill>
                <a:srgbClr val="0460A9"/>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8" autoAdjust="0"/>
    <p:restoredTop sz="69741" autoAdjust="0"/>
  </p:normalViewPr>
  <p:slideViewPr>
    <p:cSldViewPr snapToGrid="0">
      <p:cViewPr>
        <p:scale>
          <a:sx n="58" d="100"/>
          <a:sy n="58" d="100"/>
        </p:scale>
        <p:origin x="1464" y="-16"/>
      </p:cViewPr>
      <p:guideLst>
        <p:guide orient="horz" pos="214"/>
        <p:guide orient="horz" pos="2835"/>
        <p:guide orient="horz" pos="864"/>
        <p:guide pos="5472"/>
        <p:guide pos="2937"/>
        <p:guide pos="288"/>
        <p:guide pos="2824"/>
      </p:guideLst>
    </p:cSldViewPr>
  </p:slideViewPr>
  <p:notesTextViewPr>
    <p:cViewPr>
      <p:scale>
        <a:sx n="1" d="1"/>
        <a:sy n="1" d="1"/>
      </p:scale>
      <p:origin x="0" y="0"/>
    </p:cViewPr>
  </p:notesTextViewPr>
  <p:sorterViewPr>
    <p:cViewPr>
      <p:scale>
        <a:sx n="100" d="100"/>
        <a:sy n="100" d="100"/>
      </p:scale>
      <p:origin x="0" y="-6348"/>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Arial"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BB60FF-ACF0-5A4A-9C79-4881E6B16567}" type="datetimeFigureOut">
              <a:rPr lang="en-US" smtClean="0">
                <a:latin typeface="Arial" charset="0"/>
              </a:rPr>
              <a:pPr/>
              <a:t>2/1/2021</a:t>
            </a:fld>
            <a:endParaRPr lang="en-US">
              <a:latin typeface="Arial"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Arial"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ABA786-EB35-BA4C-A7F7-24740D3067F1}" type="slidenum">
              <a:rPr lang="en-US" smtClean="0">
                <a:latin typeface="Arial" charset="0"/>
              </a:rPr>
              <a:pPr/>
              <a:t>‹#›</a:t>
            </a:fld>
            <a:endParaRPr lang="en-US">
              <a:latin typeface="Arial" charset="0"/>
            </a:endParaRPr>
          </a:p>
        </p:txBody>
      </p:sp>
    </p:spTree>
    <p:extLst>
      <p:ext uri="{BB962C8B-B14F-4D97-AF65-F5344CB8AC3E}">
        <p14:creationId xmlns:p14="http://schemas.microsoft.com/office/powerpoint/2010/main" val="237994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charset="0"/>
              </a:defRPr>
            </a:lvl1pPr>
          </a:lstStyle>
          <a:p>
            <a:fld id="{0C4595FF-6E7F-4C41-B8DF-4AE76FC1F075}" type="datetimeFigureOut">
              <a:rPr lang="en-US" smtClean="0"/>
              <a:pPr/>
              <a:t>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charset="0"/>
              </a:defRPr>
            </a:lvl1pPr>
          </a:lstStyle>
          <a:p>
            <a:fld id="{5A6330BE-D91A-D240-B266-E5D5F99B4CCE}" type="slidenum">
              <a:rPr lang="en-US" smtClean="0"/>
              <a:pPr/>
              <a:t>‹#›</a:t>
            </a:fld>
            <a:endParaRPr lang="en-US"/>
          </a:p>
        </p:txBody>
      </p:sp>
    </p:spTree>
    <p:extLst>
      <p:ext uri="{BB962C8B-B14F-4D97-AF65-F5344CB8AC3E}">
        <p14:creationId xmlns:p14="http://schemas.microsoft.com/office/powerpoint/2010/main" val="31263167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ybergrants.com/pls/cybergrants/ao_login.login?x_gm_id=2932&amp;x_proposal_type_id=5167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dirty="0"/>
              <a:t>Guía para solicitantes en el uso del portal </a:t>
            </a:r>
            <a:r>
              <a:rPr lang="es-AR" sz="1200" b="1" dirty="0">
                <a:solidFill>
                  <a:srgbClr val="FF0000"/>
                </a:solidFill>
                <a:latin typeface="Arial" panose="020B0604020202020204" pitchFamily="34" charset="0"/>
                <a:ea typeface="Calibri" panose="020F0502020204030204" pitchFamily="34" charset="0"/>
              </a:rPr>
              <a:t>“Solicitud de apoyo a proyectos institucionales”</a:t>
            </a:r>
            <a:r>
              <a:rPr lang="es-CO" sz="1200" dirty="0"/>
              <a:t>para el sometimiento y gestión continua de solicitudes de Grants</a:t>
            </a:r>
            <a:endParaRPr lang="es-AR"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1</a:t>
            </a:fld>
            <a:endParaRPr lang="en-US"/>
          </a:p>
        </p:txBody>
      </p:sp>
    </p:spTree>
    <p:extLst>
      <p:ext uri="{BB962C8B-B14F-4D97-AF65-F5344CB8AC3E}">
        <p14:creationId xmlns:p14="http://schemas.microsoft.com/office/powerpoint/2010/main" val="466984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Novartis presenta un nuevo sistema global basado en la nube para el envío y la gestión continua de todas las solicitudes de Grants;</a:t>
            </a:r>
            <a:r>
              <a:rPr lang="en-US" dirty="0"/>
              <a:t> </a:t>
            </a:r>
          </a:p>
          <a:p>
            <a:r>
              <a:rPr lang="es-CO" dirty="0"/>
              <a:t>A partir del 1ero de diciembre de 2020, todas las solicitudes deben enviarse a través de este portal al que se accede desde: </a:t>
            </a:r>
          </a:p>
          <a:p>
            <a:r>
              <a:rPr lang="es-AR" b="1" u="sng" dirty="0">
                <a:hlinkClick r:id="rId3"/>
              </a:rPr>
              <a:t>https://www.cybergrants.com/pls/cybergrants/ao_login.login?x_gm_id=2932&amp;x_proposal_type_id=51678</a:t>
            </a:r>
            <a:endParaRPr lang="en-US" dirty="0"/>
          </a:p>
          <a:p>
            <a:r>
              <a:rPr lang="es-CO" dirty="0"/>
              <a:t>Esta plataforma facilitará que los solicitantes presenten y gestionen sus solicitudes y que Novartis las revise y, potencialmente, las apruebe más rápidamente</a:t>
            </a:r>
            <a:r>
              <a:rPr lang="en-US" dirty="0"/>
              <a:t>;</a:t>
            </a:r>
          </a:p>
          <a:p>
            <a:r>
              <a:rPr lang="es-CO" dirty="0"/>
              <a:t>Este documento proporciona a los solicitantes externos la información que necesitan para enviar sus solicitudes de Grants</a:t>
            </a:r>
            <a:r>
              <a:rPr lang="en-US" dirty="0"/>
              <a:t>.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rPr>
              <a:t>Contribución solicitada por</a:t>
            </a:r>
            <a:r>
              <a:rPr lang="es-CO" sz="1200" kern="1200" baseline="0" dirty="0">
                <a:solidFill>
                  <a:schemeClr val="tx1"/>
                </a:solidFill>
              </a:rPr>
              <a:t> un externo a Novartis </a:t>
            </a:r>
            <a:r>
              <a:rPr lang="es-CO" sz="1200" kern="1200" dirty="0">
                <a:solidFill>
                  <a:schemeClr val="tx1"/>
                </a:solidFill>
              </a:rPr>
              <a:t>de forma independiente para un propósito específico como: apoyar la investigación médica / científica, la educación, las iniciativas políticas y/o las actividades relacionada a paciente en las que Novartis no recibirá ningún beneficio. No se otorgarán Grants a personas físicas o a partidos políticos.</a:t>
            </a:r>
            <a:endParaRPr lang="en-US" sz="1200" b="0" i="0" kern="1200" dirty="0">
              <a:solidFill>
                <a:schemeClr val="tx1"/>
              </a:solidFill>
              <a:latin typeface="Arial" charset="0"/>
              <a:ea typeface="+mn-ea"/>
              <a:cs typeface="+mn-cs"/>
            </a:endParaRPr>
          </a:p>
          <a:p>
            <a:endParaRPr lang="en-US" dirty="0"/>
          </a:p>
          <a:p>
            <a:endParaRPr lang="es-AR"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2</a:t>
            </a:fld>
            <a:endParaRPr lang="en-US"/>
          </a:p>
        </p:txBody>
      </p:sp>
    </p:spTree>
    <p:extLst>
      <p:ext uri="{BB962C8B-B14F-4D97-AF65-F5344CB8AC3E}">
        <p14:creationId xmlns:p14="http://schemas.microsoft.com/office/powerpoint/2010/main" val="108259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3</a:t>
            </a:fld>
            <a:endParaRPr lang="en-US"/>
          </a:p>
        </p:txBody>
      </p:sp>
    </p:spTree>
    <p:extLst>
      <p:ext uri="{BB962C8B-B14F-4D97-AF65-F5344CB8AC3E}">
        <p14:creationId xmlns:p14="http://schemas.microsoft.com/office/powerpoint/2010/main" val="4277731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https://www.cybergrants.com/novartis/NRL.pdf</a:t>
            </a:r>
          </a:p>
        </p:txBody>
      </p:sp>
      <p:sp>
        <p:nvSpPr>
          <p:cNvPr id="4" name="Slide Number Placeholder 3"/>
          <p:cNvSpPr>
            <a:spLocks noGrp="1"/>
          </p:cNvSpPr>
          <p:nvPr>
            <p:ph type="sldNum" sz="quarter" idx="10"/>
          </p:nvPr>
        </p:nvSpPr>
        <p:spPr/>
        <p:txBody>
          <a:bodyPr/>
          <a:lstStyle/>
          <a:p>
            <a:fld id="{5A6330BE-D91A-D240-B266-E5D5F99B4CCE}" type="slidenum">
              <a:rPr lang="en-US" smtClean="0"/>
              <a:pPr/>
              <a:t>6</a:t>
            </a:fld>
            <a:endParaRPr lang="en-US"/>
          </a:p>
        </p:txBody>
      </p:sp>
    </p:spTree>
    <p:extLst>
      <p:ext uri="{BB962C8B-B14F-4D97-AF65-F5344CB8AC3E}">
        <p14:creationId xmlns:p14="http://schemas.microsoft.com/office/powerpoint/2010/main" val="1268259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13</a:t>
            </a:fld>
            <a:endParaRPr lang="en-US"/>
          </a:p>
        </p:txBody>
      </p:sp>
    </p:spTree>
    <p:extLst>
      <p:ext uri="{BB962C8B-B14F-4D97-AF65-F5344CB8AC3E}">
        <p14:creationId xmlns:p14="http://schemas.microsoft.com/office/powerpoint/2010/main" val="325962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18</a:t>
            </a:fld>
            <a:endParaRPr lang="en-US"/>
          </a:p>
        </p:txBody>
      </p:sp>
    </p:spTree>
    <p:extLst>
      <p:ext uri="{BB962C8B-B14F-4D97-AF65-F5344CB8AC3E}">
        <p14:creationId xmlns:p14="http://schemas.microsoft.com/office/powerpoint/2010/main" val="3114919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E4775E2-C349-5D46-8B00-EEEC2FC3FD1A}"/>
              </a:ext>
            </a:extLst>
          </p:cNvPr>
          <p:cNvPicPr>
            <a:picLocks noChangeAspect="1"/>
          </p:cNvPicPr>
          <p:nvPr userDrawn="1"/>
        </p:nvPicPr>
        <p:blipFill>
          <a:blip r:embed="rId2"/>
          <a:stretch>
            <a:fillRect/>
          </a:stretch>
        </p:blipFill>
        <p:spPr>
          <a:xfrm>
            <a:off x="5401181" y="4472279"/>
            <a:ext cx="3554339" cy="664663"/>
          </a:xfrm>
          <a:prstGeom prst="rect">
            <a:avLst/>
          </a:prstGeom>
        </p:spPr>
      </p:pic>
      <p:grpSp>
        <p:nvGrpSpPr>
          <p:cNvPr id="5" name="Group 4"/>
          <p:cNvGrpSpPr/>
          <p:nvPr userDrawn="1"/>
        </p:nvGrpSpPr>
        <p:grpSpPr>
          <a:xfrm>
            <a:off x="-137160" y="-137160"/>
            <a:ext cx="9418320" cy="5422392"/>
            <a:chOff x="-137160" y="-137160"/>
            <a:chExt cx="9418320" cy="5422392"/>
          </a:xfrm>
        </p:grpSpPr>
        <p:cxnSp>
          <p:nvCxnSpPr>
            <p:cNvPr id="8" name="Straight Connector 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1600200" y="3108959"/>
            <a:ext cx="7086600" cy="914400"/>
          </a:xfrm>
        </p:spPr>
        <p:txBody>
          <a:bodyPr anchor="b" anchorCtr="0">
            <a:noAutofit/>
          </a:bodyPr>
          <a:lstStyle>
            <a:lvl1pPr>
              <a:defRPr sz="3200" b="0" baseline="0">
                <a:solidFill>
                  <a:schemeClr val="tx1"/>
                </a:solidFill>
              </a:defRPr>
            </a:lvl1pPr>
          </a:lstStyle>
          <a:p>
            <a:r>
              <a:rPr lang="en-US"/>
              <a:t>Click to edit Master title style</a:t>
            </a:r>
          </a:p>
        </p:txBody>
      </p:sp>
      <p:sp>
        <p:nvSpPr>
          <p:cNvPr id="3" name="Subtitle 2"/>
          <p:cNvSpPr>
            <a:spLocks noGrp="1"/>
          </p:cNvSpPr>
          <p:nvPr>
            <p:ph type="subTitle" idx="1"/>
          </p:nvPr>
        </p:nvSpPr>
        <p:spPr bwMode="auto">
          <a:xfrm>
            <a:off x="1600200" y="4114800"/>
            <a:ext cx="5029200" cy="731520"/>
          </a:xfrm>
          <a:noFill/>
        </p:spPr>
        <p:txBody>
          <a:bodyPr>
            <a:noAutofit/>
          </a:bodyPr>
          <a:lstStyle>
            <a:lvl1pPr marL="0" indent="0" algn="l">
              <a:lnSpc>
                <a:spcPct val="100000"/>
              </a:lnSpc>
              <a:spcBef>
                <a:spcPts val="0"/>
              </a:spcBef>
              <a:buNone/>
              <a:defRPr sz="1400" b="1" i="0" baseline="0">
                <a:solidFill>
                  <a:schemeClr val="tx1"/>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sp>
        <p:nvSpPr>
          <p:cNvPr id="27" name="Picture Placeholder 3"/>
          <p:cNvSpPr>
            <a:spLocks noGrp="1"/>
          </p:cNvSpPr>
          <p:nvPr>
            <p:ph type="pic" sz="quarter" idx="10" hasCustomPrompt="1"/>
          </p:nvPr>
        </p:nvSpPr>
        <p:spPr>
          <a:xfrm>
            <a:off x="525624" y="316156"/>
            <a:ext cx="8157600" cy="2635200"/>
          </a:xfrm>
          <a:solidFill>
            <a:srgbClr val="CCCCCC"/>
          </a:solidFill>
        </p:spPr>
        <p:txBody>
          <a:bodyPr tIns="1116000" anchor="t" anchorCtr="0">
            <a:normAutofit/>
          </a:bodyPr>
          <a:lstStyle>
            <a:lvl1pPr marL="1079500" marR="0" indent="0" algn="l" defTabSz="914400" rtl="0" eaLnBrk="1" fontAlgn="auto" latinLnBrk="0" hangingPunct="1">
              <a:lnSpc>
                <a:spcPct val="100000"/>
              </a:lnSpc>
              <a:spcBef>
                <a:spcPts val="1200"/>
              </a:spcBef>
              <a:spcAft>
                <a:spcPts val="0"/>
              </a:spcAft>
              <a:buClrTx/>
              <a:buSzPct val="120000"/>
              <a:buFont typeface="Arial" pitchFamily="34" charset="0"/>
              <a:buNone/>
              <a:tabLst>
                <a:tab pos="3998913" algn="r"/>
                <a:tab pos="8229600" algn="r"/>
              </a:tabLst>
              <a:defRPr lang="en-US" sz="950" smtClean="0">
                <a:effectLst/>
                <a:latin typeface="+mn-lt"/>
              </a:defRPr>
            </a:lvl1pPr>
          </a:lstStyle>
          <a:p>
            <a:r>
              <a:rPr lang="en-US"/>
              <a:t>This space is reserved for cropped images only sourced from Novartis Brand Lab at https://</a:t>
            </a:r>
            <a:r>
              <a:rPr lang="en-US" err="1"/>
              <a:t>www.novartisbrandlab.com</a:t>
            </a:r>
            <a:r>
              <a:rPr lang="en-US"/>
              <a:t>/resources/assets/5982</a:t>
            </a:r>
            <a:br>
              <a:rPr lang="en-US"/>
            </a:br>
            <a:r>
              <a:rPr lang="en-US"/>
              <a:t>Once you have chosen your image, select the asset for download from the drop-down menu.                                                            For this template, you would download the image cropped to fit the </a:t>
            </a:r>
            <a:r>
              <a:rPr lang="en-US">
                <a:solidFill>
                  <a:srgbClr val="000000"/>
                </a:solidFill>
                <a:effectLst/>
                <a:latin typeface="Arial" charset="0"/>
              </a:rPr>
              <a:t>PPT Presentation Wide Screen 16:9 template</a:t>
            </a:r>
            <a:r>
              <a:rPr lang="en-US"/>
              <a:t>.</a:t>
            </a:r>
            <a:br>
              <a:rPr lang="en-US"/>
            </a:br>
            <a:r>
              <a:rPr lang="en-US"/>
              <a:t>Illustrations, graphics or icons are not allowed. Photography must follow our </a:t>
            </a:r>
            <a:r>
              <a:rPr lang="en-US" err="1"/>
              <a:t>monocolor</a:t>
            </a:r>
            <a:r>
              <a:rPr lang="en-US"/>
              <a:t> rule.                                                                 That means for this template in Novartis Blue </a:t>
            </a:r>
            <a:r>
              <a:rPr lang="en-US" err="1"/>
              <a:t>monocolor</a:t>
            </a:r>
            <a:r>
              <a:rPr lang="en-US"/>
              <a:t> theme, choose an image with a pop of Novartis Blue color.</a:t>
            </a:r>
          </a:p>
        </p:txBody>
      </p:sp>
      <p:sp>
        <p:nvSpPr>
          <p:cNvPr id="24" name="Text Placeholder 7"/>
          <p:cNvSpPr>
            <a:spLocks noGrp="1"/>
          </p:cNvSpPr>
          <p:nvPr>
            <p:ph type="body" sz="quarter" idx="12" hasCustomPrompt="1"/>
          </p:nvPr>
        </p:nvSpPr>
        <p:spPr bwMode="gray">
          <a:xfrm>
            <a:off x="0" y="640080"/>
            <a:ext cx="2286000" cy="548640"/>
          </a:xfrm>
          <a:solidFill>
            <a:schemeClr val="accent2"/>
          </a:solidFill>
        </p:spPr>
        <p:txBody>
          <a:bodyPr lIns="182880" tIns="45720" rIns="91440" bIns="45720" anchor="ctr" anchorCtr="0">
            <a:normAutofit/>
          </a:bodyPr>
          <a:lstStyle>
            <a:lvl1pPr marL="0" marR="0" indent="0" algn="l" defTabSz="914400" rtl="0" eaLnBrk="1" fontAlgn="auto" latinLnBrk="0" hangingPunct="1">
              <a:lnSpc>
                <a:spcPct val="100000"/>
              </a:lnSpc>
              <a:spcBef>
                <a:spcPts val="0"/>
              </a:spcBef>
              <a:spcAft>
                <a:spcPts val="0"/>
              </a:spcAft>
              <a:buClrTx/>
              <a:buSzPct val="120000"/>
              <a:buFont typeface="Arial"/>
              <a:buNone/>
              <a:tabLst>
                <a:tab pos="3998913" algn="r"/>
                <a:tab pos="8229600" algn="r"/>
              </a:tabLst>
              <a:defRPr sz="1000" b="1" i="0" spc="0" baseline="0">
                <a:solidFill>
                  <a:schemeClr val="bg1"/>
                </a:solidFill>
                <a:latin typeface="+mn-lt"/>
                <a:ea typeface="Arial Regular" charset="0"/>
                <a:cs typeface="Arial Regular" charset="0"/>
              </a:defRPr>
            </a:lvl1pPr>
            <a:lvl2pPr marL="0" indent="0" algn="l">
              <a:spcBef>
                <a:spcPts val="0"/>
              </a:spcBef>
              <a:buFont typeface="Arial"/>
              <a:buNone/>
              <a:defRPr sz="9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marL="0" marR="0" lvl="0" indent="0" algn="l" defTabSz="914400" rtl="0" eaLnBrk="1" fontAlgn="auto" latinLnBrk="0" hangingPunct="1">
              <a:lnSpc>
                <a:spcPct val="100000"/>
              </a:lnSpc>
              <a:spcBef>
                <a:spcPts val="0"/>
              </a:spcBef>
              <a:spcAft>
                <a:spcPts val="0"/>
              </a:spcAft>
              <a:buClrTx/>
              <a:buSzPct val="120000"/>
              <a:buFont typeface="Arial"/>
              <a:buNone/>
              <a:tabLst>
                <a:tab pos="3998913" algn="r"/>
                <a:tab pos="8229600" algn="r"/>
              </a:tabLst>
              <a:defRPr/>
            </a:pPr>
            <a:r>
              <a:rPr lang="en-US">
                <a:solidFill>
                  <a:srgbClr val="FFFFFF"/>
                </a:solidFill>
              </a:rPr>
              <a:t>Business or </a:t>
            </a:r>
            <a:r>
              <a:rPr lang="en-US"/>
              <a:t>Organizational</a:t>
            </a:r>
            <a:r>
              <a:rPr lang="en-US">
                <a:solidFill>
                  <a:srgbClr val="FFFFFF"/>
                </a:solidFill>
              </a:rPr>
              <a:t> Unit</a:t>
            </a:r>
            <a:br>
              <a:rPr lang="en-US">
                <a:solidFill>
                  <a:srgbClr val="FFFFFF"/>
                </a:solidFill>
              </a:rPr>
            </a:br>
            <a:r>
              <a:rPr lang="en-US" b="0">
                <a:solidFill>
                  <a:srgbClr val="FFFFFF"/>
                </a:solidFill>
              </a:rPr>
              <a:t>Franchise or Department</a:t>
            </a:r>
          </a:p>
        </p:txBody>
      </p:sp>
    </p:spTree>
    <p:extLst>
      <p:ext uri="{BB962C8B-B14F-4D97-AF65-F5344CB8AC3E}">
        <p14:creationId xmlns:p14="http://schemas.microsoft.com/office/powerpoint/2010/main" val="180871148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4" name="Title 3"/>
          <p:cNvSpPr>
            <a:spLocks noGrp="1"/>
          </p:cNvSpPr>
          <p:nvPr>
            <p:ph type="title"/>
          </p:nvPr>
        </p:nvSpPr>
        <p:spPr>
          <a:xfrm>
            <a:off x="457200" y="342900"/>
            <a:ext cx="8229600" cy="960120"/>
          </a:xfrm>
        </p:spPr>
        <p:txBody>
          <a:bodyPr/>
          <a:lstStyle/>
          <a:p>
            <a:r>
              <a:rPr lang="en-US"/>
              <a:t>Click to edit Master title style</a:t>
            </a:r>
          </a:p>
        </p:txBody>
      </p:sp>
      <p:sp>
        <p:nvSpPr>
          <p:cNvPr id="2" name="Footer Placeholder 1"/>
          <p:cNvSpPr>
            <a:spLocks noGrp="1"/>
          </p:cNvSpPr>
          <p:nvPr>
            <p:ph type="ftr" sz="quarter" idx="20"/>
          </p:nvPr>
        </p:nvSpPr>
        <p:spPr/>
        <p:txBody>
          <a:bodyPr/>
          <a:lstStyle/>
          <a:p>
            <a:r>
              <a:rPr lang="en-US"/>
              <a:t>Public</a:t>
            </a:r>
          </a:p>
        </p:txBody>
      </p:sp>
      <p:sp>
        <p:nvSpPr>
          <p:cNvPr id="3" name="Slide Number Placeholder 2"/>
          <p:cNvSpPr>
            <a:spLocks noGrp="1"/>
          </p:cNvSpPr>
          <p:nvPr>
            <p:ph type="sldNum" sz="quarter" idx="21"/>
          </p:nvPr>
        </p:nvSpPr>
        <p:spPr/>
        <p:txBody>
          <a:bodyPr/>
          <a:lstStyle/>
          <a:p>
            <a:fld id="{47547CF9-5B10-D24F-A8D7-45A9778164F7}" type="slidenum">
              <a:rPr lang="uk-UA" smtClean="0"/>
              <a:pPr/>
              <a:t>‹#›</a:t>
            </a:fld>
            <a:endParaRPr lang="uk-UA"/>
          </a:p>
        </p:txBody>
      </p:sp>
      <p:sp>
        <p:nvSpPr>
          <p:cNvPr id="19" name="Content Placeholder 2"/>
          <p:cNvSpPr>
            <a:spLocks noGrp="1"/>
          </p:cNvSpPr>
          <p:nvPr>
            <p:ph sz="half" idx="22"/>
          </p:nvPr>
        </p:nvSpPr>
        <p:spPr>
          <a:xfrm>
            <a:off x="457200" y="1786467"/>
            <a:ext cx="260604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20" name="Content Placeholder 2"/>
          <p:cNvSpPr>
            <a:spLocks noGrp="1"/>
          </p:cNvSpPr>
          <p:nvPr>
            <p:ph sz="half" idx="23"/>
          </p:nvPr>
        </p:nvSpPr>
        <p:spPr>
          <a:xfrm>
            <a:off x="3268980" y="1786467"/>
            <a:ext cx="260604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21" name="Content Placeholder 2"/>
          <p:cNvSpPr>
            <a:spLocks noGrp="1"/>
          </p:cNvSpPr>
          <p:nvPr>
            <p:ph sz="half" idx="24"/>
          </p:nvPr>
        </p:nvSpPr>
        <p:spPr>
          <a:xfrm>
            <a:off x="6080760" y="1786467"/>
            <a:ext cx="260604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3" name="Text Placeholder 7"/>
          <p:cNvSpPr>
            <a:spLocks noGrp="1"/>
          </p:cNvSpPr>
          <p:nvPr>
            <p:ph type="body" sz="quarter" idx="12" hasCustomPrompt="1"/>
          </p:nvPr>
        </p:nvSpPr>
        <p:spPr>
          <a:xfrm>
            <a:off x="457200" y="1371600"/>
            <a:ext cx="8229600" cy="361445"/>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a:t>Optional picture title</a:t>
            </a:r>
          </a:p>
        </p:txBody>
      </p:sp>
      <p:sp>
        <p:nvSpPr>
          <p:cNvPr id="22" name="Text Placeholder 7"/>
          <p:cNvSpPr>
            <a:spLocks noGrp="1"/>
          </p:cNvSpPr>
          <p:nvPr>
            <p:ph type="body" sz="quarter" idx="18" hasCustomPrompt="1"/>
          </p:nvPr>
        </p:nvSpPr>
        <p:spPr>
          <a:xfrm>
            <a:off x="45720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
        <p:nvSpPr>
          <p:cNvPr id="23" name="Text Placeholder 7"/>
          <p:cNvSpPr>
            <a:spLocks noGrp="1"/>
          </p:cNvSpPr>
          <p:nvPr>
            <p:ph type="body" sz="quarter" idx="25" hasCustomPrompt="1"/>
          </p:nvPr>
        </p:nvSpPr>
        <p:spPr>
          <a:xfrm>
            <a:off x="326898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
        <p:nvSpPr>
          <p:cNvPr id="24" name="Text Placeholder 7"/>
          <p:cNvSpPr>
            <a:spLocks noGrp="1"/>
          </p:cNvSpPr>
          <p:nvPr>
            <p:ph type="body" sz="quarter" idx="26" hasCustomPrompt="1"/>
          </p:nvPr>
        </p:nvSpPr>
        <p:spPr>
          <a:xfrm>
            <a:off x="608076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Tree>
    <p:extLst>
      <p:ext uri="{BB962C8B-B14F-4D97-AF65-F5344CB8AC3E}">
        <p14:creationId xmlns:p14="http://schemas.microsoft.com/office/powerpoint/2010/main" val="119340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Big Statem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663440" y="1371600"/>
            <a:ext cx="4023360" cy="3108960"/>
          </a:xfrm>
        </p:spPr>
        <p:txBody>
          <a:bodyPr>
            <a:normAutofit/>
          </a:bodyPr>
          <a:lstStyle>
            <a:lvl1pPr marL="0" indent="0">
              <a:lnSpc>
                <a:spcPct val="90000"/>
              </a:lnSpc>
              <a:spcBef>
                <a:spcPts val="0"/>
              </a:spcBef>
              <a:buFont typeface="Arial"/>
              <a:buNone/>
              <a:defRPr sz="36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4400">
                <a:solidFill>
                  <a:srgbClr val="0460A9"/>
                </a:solidFill>
              </a:defRPr>
            </a:lvl2pPr>
            <a:lvl3pPr marL="0" indent="0">
              <a:lnSpc>
                <a:spcPct val="90000"/>
              </a:lnSpc>
              <a:spcBef>
                <a:spcPts val="0"/>
              </a:spcBef>
              <a:buFont typeface="Arial"/>
              <a:buNone/>
              <a:defRPr sz="4400">
                <a:solidFill>
                  <a:srgbClr val="0460A9"/>
                </a:solidFill>
              </a:defRPr>
            </a:lvl3pPr>
            <a:lvl4pPr marL="0" indent="0">
              <a:lnSpc>
                <a:spcPct val="90000"/>
              </a:lnSpc>
              <a:spcBef>
                <a:spcPts val="0"/>
              </a:spcBef>
              <a:buFont typeface="Arial"/>
              <a:buNone/>
              <a:defRPr sz="4400">
                <a:solidFill>
                  <a:srgbClr val="0460A9"/>
                </a:solidFill>
              </a:defRPr>
            </a:lvl4pPr>
            <a:lvl5pPr marL="0" indent="0">
              <a:lnSpc>
                <a:spcPct val="90000"/>
              </a:lnSpc>
              <a:spcBef>
                <a:spcPts val="0"/>
              </a:spcBef>
              <a:buFont typeface="Arial"/>
              <a:buNone/>
              <a:defRPr sz="4400">
                <a:solidFill>
                  <a:srgbClr val="0460A9"/>
                </a:solidFill>
              </a:defRPr>
            </a:lvl5pPr>
            <a:lvl6pPr>
              <a:defRPr sz="1800"/>
            </a:lvl6pPr>
            <a:lvl7pPr>
              <a:defRPr sz="1800"/>
            </a:lvl7pPr>
            <a:lvl8pPr>
              <a:defRPr sz="1800"/>
            </a:lvl8pPr>
            <a:lvl9pPr>
              <a:defRPr sz="1800"/>
            </a:lvl9pPr>
          </a:lstStyle>
          <a:p>
            <a:pPr lvl="0"/>
            <a:r>
              <a:rPr lang="en-US"/>
              <a:t>Edit Master text styles</a:t>
            </a:r>
          </a:p>
        </p:txBody>
      </p:sp>
      <p:sp>
        <p:nvSpPr>
          <p:cNvPr id="3" name="Footer Placeholder 2"/>
          <p:cNvSpPr>
            <a:spLocks noGrp="1"/>
          </p:cNvSpPr>
          <p:nvPr>
            <p:ph type="ftr" sz="quarter" idx="19"/>
          </p:nvPr>
        </p:nvSpPr>
        <p:spPr/>
        <p:txBody>
          <a:bodyPr/>
          <a:lstStyle/>
          <a:p>
            <a:r>
              <a:rPr lang="en-US"/>
              <a:t>Public</a:t>
            </a:r>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a:p>
        </p:txBody>
      </p:sp>
      <p:sp>
        <p:nvSpPr>
          <p:cNvPr id="9" name="Content Placeholder 2"/>
          <p:cNvSpPr>
            <a:spLocks noGrp="1"/>
          </p:cNvSpPr>
          <p:nvPr>
            <p:ph sz="half" idx="17"/>
          </p:nvPr>
        </p:nvSpPr>
        <p:spPr>
          <a:xfrm>
            <a:off x="457200" y="1371600"/>
            <a:ext cx="4023360" cy="2697480"/>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0" name="Text Placeholder 7"/>
          <p:cNvSpPr>
            <a:spLocks noGrp="1"/>
          </p:cNvSpPr>
          <p:nvPr>
            <p:ph type="body" sz="quarter" idx="21" hasCustomPrompt="1"/>
          </p:nvPr>
        </p:nvSpPr>
        <p:spPr>
          <a:xfrm>
            <a:off x="45720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
        <p:nvSpPr>
          <p:cNvPr id="6" name="Title 5"/>
          <p:cNvSpPr>
            <a:spLocks noGrp="1"/>
          </p:cNvSpPr>
          <p:nvPr>
            <p:ph type="title"/>
          </p:nvPr>
        </p:nvSpPr>
        <p:spPr>
          <a:xfrm>
            <a:off x="457200" y="342900"/>
            <a:ext cx="8229600" cy="960120"/>
          </a:xfrm>
        </p:spPr>
        <p:txBody>
          <a:bodyPr/>
          <a:lstStyle/>
          <a:p>
            <a:r>
              <a:rPr lang="en-US"/>
              <a:t>Click to edit Master title style</a:t>
            </a:r>
          </a:p>
        </p:txBody>
      </p:sp>
    </p:spTree>
    <p:extLst>
      <p:ext uri="{BB962C8B-B14F-4D97-AF65-F5344CB8AC3E}">
        <p14:creationId xmlns:p14="http://schemas.microsoft.com/office/powerpoint/2010/main" val="81862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Big Statement - Alternate">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3246120" y="1371600"/>
            <a:ext cx="5440680" cy="3108960"/>
          </a:xfrm>
        </p:spPr>
        <p:txBody>
          <a:bodyPr>
            <a:normAutofit/>
          </a:bodyPr>
          <a:lstStyle>
            <a:lvl1pPr marL="0" indent="0">
              <a:lnSpc>
                <a:spcPct val="90000"/>
              </a:lnSpc>
              <a:spcBef>
                <a:spcPts val="0"/>
              </a:spcBef>
              <a:buFont typeface="Arial"/>
              <a:buNone/>
              <a:defRPr sz="36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4400">
                <a:solidFill>
                  <a:srgbClr val="0460A9"/>
                </a:solidFill>
              </a:defRPr>
            </a:lvl2pPr>
            <a:lvl3pPr marL="0" indent="0">
              <a:lnSpc>
                <a:spcPct val="90000"/>
              </a:lnSpc>
              <a:spcBef>
                <a:spcPts val="0"/>
              </a:spcBef>
              <a:buFont typeface="Arial"/>
              <a:buNone/>
              <a:defRPr sz="4400">
                <a:solidFill>
                  <a:srgbClr val="0460A9"/>
                </a:solidFill>
              </a:defRPr>
            </a:lvl3pPr>
            <a:lvl4pPr marL="0" indent="0">
              <a:lnSpc>
                <a:spcPct val="90000"/>
              </a:lnSpc>
              <a:spcBef>
                <a:spcPts val="0"/>
              </a:spcBef>
              <a:buFont typeface="Arial"/>
              <a:buNone/>
              <a:defRPr sz="4400">
                <a:solidFill>
                  <a:srgbClr val="0460A9"/>
                </a:solidFill>
              </a:defRPr>
            </a:lvl4pPr>
            <a:lvl5pPr marL="0" indent="0">
              <a:lnSpc>
                <a:spcPct val="90000"/>
              </a:lnSpc>
              <a:spcBef>
                <a:spcPts val="0"/>
              </a:spcBef>
              <a:buFont typeface="Arial"/>
              <a:buNone/>
              <a:defRPr sz="4400">
                <a:solidFill>
                  <a:srgbClr val="0460A9"/>
                </a:solidFill>
              </a:defRPr>
            </a:lvl5pPr>
            <a:lvl6pPr>
              <a:defRPr sz="1800"/>
            </a:lvl6pPr>
            <a:lvl7pPr>
              <a:defRPr sz="1800"/>
            </a:lvl7pPr>
            <a:lvl8pPr>
              <a:defRPr sz="1800"/>
            </a:lvl8pPr>
            <a:lvl9pPr>
              <a:defRPr sz="1800"/>
            </a:lvl9pPr>
          </a:lstStyle>
          <a:p>
            <a:pPr lvl="0"/>
            <a:r>
              <a:rPr lang="en-US"/>
              <a:t>Edit Master text styles</a:t>
            </a:r>
          </a:p>
        </p:txBody>
      </p:sp>
      <p:sp>
        <p:nvSpPr>
          <p:cNvPr id="3" name="Footer Placeholder 2"/>
          <p:cNvSpPr>
            <a:spLocks noGrp="1"/>
          </p:cNvSpPr>
          <p:nvPr>
            <p:ph type="ftr" sz="quarter" idx="19"/>
          </p:nvPr>
        </p:nvSpPr>
        <p:spPr/>
        <p:txBody>
          <a:bodyPr/>
          <a:lstStyle/>
          <a:p>
            <a:r>
              <a:rPr lang="en-US"/>
              <a:t>Public</a:t>
            </a:r>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a:p>
        </p:txBody>
      </p:sp>
      <p:sp>
        <p:nvSpPr>
          <p:cNvPr id="9" name="Content Placeholder 2"/>
          <p:cNvSpPr>
            <a:spLocks noGrp="1"/>
          </p:cNvSpPr>
          <p:nvPr>
            <p:ph sz="half" idx="17"/>
          </p:nvPr>
        </p:nvSpPr>
        <p:spPr>
          <a:xfrm>
            <a:off x="457200" y="1371600"/>
            <a:ext cx="2606040" cy="2697480"/>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0" name="Text Placeholder 7"/>
          <p:cNvSpPr>
            <a:spLocks noGrp="1"/>
          </p:cNvSpPr>
          <p:nvPr>
            <p:ph type="body" sz="quarter" idx="21" hasCustomPrompt="1"/>
          </p:nvPr>
        </p:nvSpPr>
        <p:spPr>
          <a:xfrm>
            <a:off x="45720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
        <p:nvSpPr>
          <p:cNvPr id="6" name="Title 5"/>
          <p:cNvSpPr>
            <a:spLocks noGrp="1"/>
          </p:cNvSpPr>
          <p:nvPr>
            <p:ph type="title"/>
          </p:nvPr>
        </p:nvSpPr>
        <p:spPr>
          <a:xfrm>
            <a:off x="457200" y="342900"/>
            <a:ext cx="8229600" cy="960120"/>
          </a:xfrm>
        </p:spPr>
        <p:txBody>
          <a:bodyPr/>
          <a:lstStyle/>
          <a:p>
            <a:r>
              <a:rPr lang="en-US"/>
              <a:t>Click to edit Master title style</a:t>
            </a:r>
          </a:p>
        </p:txBody>
      </p:sp>
    </p:spTree>
    <p:extLst>
      <p:ext uri="{BB962C8B-B14F-4D97-AF65-F5344CB8AC3E}">
        <p14:creationId xmlns:p14="http://schemas.microsoft.com/office/powerpoint/2010/main" val="2297514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g Quot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a:p>
        </p:txBody>
      </p:sp>
      <p:grpSp>
        <p:nvGrpSpPr>
          <p:cNvPr id="9" name="Group 8"/>
          <p:cNvGrpSpPr/>
          <p:nvPr userDrawn="1"/>
        </p:nvGrpSpPr>
        <p:grpSpPr>
          <a:xfrm>
            <a:off x="1050626" y="-137160"/>
            <a:ext cx="7636174" cy="5422392"/>
            <a:chOff x="1050626" y="-137160"/>
            <a:chExt cx="7636174" cy="5422392"/>
          </a:xfrm>
        </p:grpSpPr>
        <p:cxnSp>
          <p:nvCxnSpPr>
            <p:cNvPr id="11" name="Straight Connector 10"/>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3" name="Text Placeholder 2"/>
          <p:cNvSpPr>
            <a:spLocks noGrp="1"/>
          </p:cNvSpPr>
          <p:nvPr>
            <p:ph type="body" sz="quarter" idx="12" hasCustomPrompt="1"/>
          </p:nvPr>
        </p:nvSpPr>
        <p:spPr>
          <a:xfrm>
            <a:off x="1600200" y="1005839"/>
            <a:ext cx="7086600" cy="3104949"/>
          </a:xfrm>
        </p:spPr>
        <p:txBody>
          <a:bodyPr anchor="ctr" anchorCtr="0"/>
          <a:lstStyle>
            <a:lvl1pPr marL="0" indent="0">
              <a:lnSpc>
                <a:spcPct val="90000"/>
              </a:lnSpc>
              <a:spcBef>
                <a:spcPts val="0"/>
              </a:spcBef>
              <a:buNone/>
              <a:defRPr sz="4800" b="0" i="0" spc="0" baseline="0">
                <a:solidFill>
                  <a:schemeClr val="accent2"/>
                </a:solidFill>
                <a:latin typeface="+mn-lt"/>
                <a:ea typeface="Arial" charset="0"/>
                <a:cs typeface="Arial" charset="0"/>
              </a:defRPr>
            </a:lvl1pPr>
            <a:lvl2pPr marL="230188" indent="-230188">
              <a:spcBef>
                <a:spcPts val="600"/>
              </a:spcBef>
              <a:defRPr b="0" i="0" baseline="0">
                <a:latin typeface="+mn-lt"/>
                <a:ea typeface="Arial" charset="0"/>
                <a:cs typeface="Arial" charset="0"/>
              </a:defRPr>
            </a:lvl2pPr>
            <a:lvl3pPr marL="230188" indent="0">
              <a:spcBef>
                <a:spcPts val="600"/>
              </a:spcBef>
              <a:buNone/>
              <a:defRPr/>
            </a:lvl3pPr>
            <a:lvl4pPr marL="685800" indent="-230188">
              <a:spcBef>
                <a:spcPts val="600"/>
              </a:spcBef>
              <a:defRPr/>
            </a:lvl4pPr>
            <a:lvl5pPr marL="917575" indent="-231775">
              <a:spcBef>
                <a:spcPts val="600"/>
              </a:spcBef>
              <a:defRPr/>
            </a:lvl5pPr>
          </a:lstStyle>
          <a:p>
            <a:pPr lvl="0"/>
            <a:r>
              <a:rPr lang="en-US"/>
              <a:t>“Quote goes here.”</a:t>
            </a:r>
          </a:p>
          <a:p>
            <a:pPr lvl="1"/>
            <a:r>
              <a:rPr lang="en-US"/>
              <a:t>Attribution, if needed</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pic>
        <p:nvPicPr>
          <p:cNvPr id="18" name="Picture 17">
            <a:extLst>
              <a:ext uri="{FF2B5EF4-FFF2-40B4-BE49-F238E27FC236}">
                <a16:creationId xmlns:a16="http://schemas.microsoft.com/office/drawing/2014/main" id="{915E4D8C-596E-D644-8AA7-DBFA149284B2}"/>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269771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41" name="Group 40"/>
          <p:cNvGrpSpPr/>
          <p:nvPr userDrawn="1"/>
        </p:nvGrpSpPr>
        <p:grpSpPr>
          <a:xfrm>
            <a:off x="-137160" y="-137160"/>
            <a:ext cx="9418320" cy="5422392"/>
            <a:chOff x="-137160" y="-137160"/>
            <a:chExt cx="9418320" cy="5422392"/>
          </a:xfrm>
        </p:grpSpPr>
        <p:cxnSp>
          <p:nvCxnSpPr>
            <p:cNvPr id="42" name="Straight Connector 41"/>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5" name="Title 1"/>
          <p:cNvSpPr>
            <a:spLocks noGrp="1"/>
          </p:cNvSpPr>
          <p:nvPr>
            <p:ph type="ctrTitle"/>
          </p:nvPr>
        </p:nvSpPr>
        <p:spPr bwMode="auto">
          <a:xfrm>
            <a:off x="1600200" y="3108960"/>
            <a:ext cx="7086600" cy="914400"/>
          </a:xfrm>
        </p:spPr>
        <p:txBody>
          <a:bodyPr anchor="b" anchorCtr="0">
            <a:noAutofit/>
          </a:bodyPr>
          <a:lstStyle>
            <a:lvl1pPr>
              <a:defRPr sz="3200">
                <a:solidFill>
                  <a:schemeClr val="tx1"/>
                </a:solidFill>
              </a:defRPr>
            </a:lvl1pPr>
          </a:lstStyle>
          <a:p>
            <a:r>
              <a:rPr lang="en-US"/>
              <a:t>Click to edit Master title style</a:t>
            </a:r>
          </a:p>
        </p:txBody>
      </p:sp>
      <p:sp>
        <p:nvSpPr>
          <p:cNvPr id="56" name="Subtitle 2"/>
          <p:cNvSpPr>
            <a:spLocks noGrp="1"/>
          </p:cNvSpPr>
          <p:nvPr>
            <p:ph type="subTitle" idx="1" hasCustomPrompt="1"/>
          </p:nvPr>
        </p:nvSpPr>
        <p:spPr bwMode="auto">
          <a:xfrm>
            <a:off x="1600200" y="4114800"/>
            <a:ext cx="5029200" cy="731520"/>
          </a:xfrm>
        </p:spPr>
        <p:txBody>
          <a:bodyPr>
            <a:noAutofit/>
          </a:bodyPr>
          <a:lstStyle>
            <a:lvl1pPr marL="0" indent="0" algn="l">
              <a:lnSpc>
                <a:spcPct val="100000"/>
              </a:lnSpc>
              <a:spcBef>
                <a:spcPts val="0"/>
              </a:spcBef>
              <a:buNone/>
              <a:defRPr sz="1400" b="1" i="0" spc="0" baseline="0">
                <a:solidFill>
                  <a:schemeClr val="tx1"/>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a:t>
            </a:r>
            <a:r>
              <a:rPr lang="en-US" err="1"/>
              <a:t>su</a:t>
            </a:r>
            <a:r>
              <a:rPr lang="en-US"/>
              <a:t>   </a:t>
            </a:r>
            <a:r>
              <a:rPr lang="en-US" err="1"/>
              <a:t>btitle</a:t>
            </a:r>
            <a:r>
              <a:rPr lang="en-US"/>
              <a:t> style</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sp>
        <p:nvSpPr>
          <p:cNvPr id="16" name="Picture Placeholder 3"/>
          <p:cNvSpPr>
            <a:spLocks noGrp="1"/>
          </p:cNvSpPr>
          <p:nvPr>
            <p:ph type="pic" sz="quarter" idx="10" hasCustomPrompt="1"/>
          </p:nvPr>
        </p:nvSpPr>
        <p:spPr>
          <a:xfrm>
            <a:off x="525624" y="316156"/>
            <a:ext cx="8157600" cy="2635200"/>
          </a:xfrm>
          <a:solidFill>
            <a:srgbClr val="CCCCCC"/>
          </a:solidFill>
        </p:spPr>
        <p:txBody>
          <a:bodyPr tIns="0" anchor="ctr" anchorCtr="0">
            <a:normAutofit/>
          </a:bodyPr>
          <a:lstStyle>
            <a:lvl1pPr marL="1079500" marR="0" indent="0" algn="l" defTabSz="914400" rtl="0" eaLnBrk="1" fontAlgn="auto" latinLnBrk="0" hangingPunct="1">
              <a:lnSpc>
                <a:spcPct val="100000"/>
              </a:lnSpc>
              <a:spcBef>
                <a:spcPts val="1200"/>
              </a:spcBef>
              <a:spcAft>
                <a:spcPts val="0"/>
              </a:spcAft>
              <a:buClrTx/>
              <a:buSzPct val="120000"/>
              <a:buFont typeface="Arial" pitchFamily="34" charset="0"/>
              <a:buNone/>
              <a:tabLst>
                <a:tab pos="3998913" algn="r"/>
                <a:tab pos="8229600" algn="r"/>
              </a:tabLst>
              <a:defRPr lang="en-US" sz="950" smtClean="0">
                <a:effectLst/>
                <a:latin typeface="+mn-lt"/>
              </a:defRPr>
            </a:lvl1pPr>
          </a:lstStyle>
          <a:p>
            <a:r>
              <a:rPr lang="en-US"/>
              <a:t>This space is reserved for cropped images only sourced from Novartis Brand Lab at https://</a:t>
            </a:r>
            <a:r>
              <a:rPr lang="en-US" err="1"/>
              <a:t>www.novartisbrandlab.com</a:t>
            </a:r>
            <a:r>
              <a:rPr lang="en-US"/>
              <a:t>/resources/assets/5982</a:t>
            </a:r>
            <a:br>
              <a:rPr lang="en-US"/>
            </a:br>
            <a:r>
              <a:rPr lang="en-US"/>
              <a:t>Once you have chosen your image, select the asset for download from the drop-down menu.                                                            For this template, you would download the image cropped to fit the </a:t>
            </a:r>
            <a:r>
              <a:rPr lang="en-US">
                <a:solidFill>
                  <a:srgbClr val="000000"/>
                </a:solidFill>
                <a:effectLst/>
                <a:latin typeface="Arial" charset="0"/>
              </a:rPr>
              <a:t>PPT Presentation Wide Screen 16:9 template</a:t>
            </a:r>
            <a:r>
              <a:rPr lang="en-US"/>
              <a:t>.</a:t>
            </a:r>
            <a:br>
              <a:rPr lang="en-US"/>
            </a:br>
            <a:r>
              <a:rPr lang="en-US"/>
              <a:t>Illustrations, graphics or icons are not allowed. Photography must follow our </a:t>
            </a:r>
            <a:r>
              <a:rPr lang="en-US" err="1"/>
              <a:t>monocolor</a:t>
            </a:r>
            <a:r>
              <a:rPr lang="en-US"/>
              <a:t> rule.                                                                 That means for this template in Novartis Blue </a:t>
            </a:r>
            <a:r>
              <a:rPr lang="en-US" err="1"/>
              <a:t>monocolor</a:t>
            </a:r>
            <a:r>
              <a:rPr lang="en-US"/>
              <a:t> theme, choose an image with a pop of Novartis Blue color.</a:t>
            </a:r>
          </a:p>
        </p:txBody>
      </p:sp>
      <p:pic>
        <p:nvPicPr>
          <p:cNvPr id="17" name="Picture 16">
            <a:extLst>
              <a:ext uri="{FF2B5EF4-FFF2-40B4-BE49-F238E27FC236}">
                <a16:creationId xmlns:a16="http://schemas.microsoft.com/office/drawing/2014/main" id="{DEE6C8E6-00B0-984D-96B9-60F58388E240}"/>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2480215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grpSp>
        <p:nvGrpSpPr>
          <p:cNvPr id="14" name="Group 13"/>
          <p:cNvGrpSpPr/>
          <p:nvPr userDrawn="1"/>
        </p:nvGrpSpPr>
        <p:grpSpPr>
          <a:xfrm>
            <a:off x="1050626" y="-137160"/>
            <a:ext cx="7636174" cy="5422392"/>
            <a:chOff x="1050626" y="-137160"/>
            <a:chExt cx="7636174" cy="5422392"/>
          </a:xfrm>
        </p:grpSpPr>
        <p:cxnSp>
          <p:nvCxnSpPr>
            <p:cNvPr id="15" name="Straight Connector 14"/>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8" name="Title 1"/>
          <p:cNvSpPr>
            <a:spLocks noGrp="1"/>
          </p:cNvSpPr>
          <p:nvPr>
            <p:ph type="ctrTitle"/>
          </p:nvPr>
        </p:nvSpPr>
        <p:spPr bwMode="auto">
          <a:xfrm>
            <a:off x="1600200" y="1463040"/>
            <a:ext cx="7086600" cy="2102185"/>
          </a:xfrm>
        </p:spPr>
        <p:txBody>
          <a:bodyPr anchor="b" anchorCtr="0">
            <a:noAutofit/>
          </a:bodyPr>
          <a:lstStyle>
            <a:lvl1pPr>
              <a:defRPr sz="3200" baseline="0"/>
            </a:lvl1pPr>
          </a:lstStyle>
          <a:p>
            <a:r>
              <a:rPr lang="en-US"/>
              <a:t>Click to edit Master title style</a:t>
            </a:r>
          </a:p>
        </p:txBody>
      </p:sp>
      <p:sp>
        <p:nvSpPr>
          <p:cNvPr id="19" name="Subtitle 2"/>
          <p:cNvSpPr>
            <a:spLocks noGrp="1"/>
          </p:cNvSpPr>
          <p:nvPr>
            <p:ph type="subTitle" idx="1"/>
          </p:nvPr>
        </p:nvSpPr>
        <p:spPr bwMode="auto">
          <a:xfrm>
            <a:off x="1600200" y="3657600"/>
            <a:ext cx="7086600" cy="822960"/>
          </a:xfrm>
        </p:spPr>
        <p:txBody>
          <a:bodyPr>
            <a:noAutofit/>
          </a:bodyPr>
          <a:lstStyle>
            <a:lvl1pPr marL="0" indent="0" algn="l">
              <a:lnSpc>
                <a:spcPct val="100000"/>
              </a:lnSpc>
              <a:spcBef>
                <a:spcPts val="0"/>
              </a:spcBef>
              <a:buNone/>
              <a:defRPr sz="1400" b="1" i="0" baseline="0">
                <a:solidFill>
                  <a:srgbClr val="000000"/>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pic>
        <p:nvPicPr>
          <p:cNvPr id="17" name="Picture 16">
            <a:extLst>
              <a:ext uri="{FF2B5EF4-FFF2-40B4-BE49-F238E27FC236}">
                <a16:creationId xmlns:a16="http://schemas.microsoft.com/office/drawing/2014/main" id="{03B6A24D-6BB8-474F-8F69-48CC49652DC9}"/>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6115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Public</a:t>
            </a:r>
          </a:p>
        </p:txBody>
      </p:sp>
      <p:sp>
        <p:nvSpPr>
          <p:cNvPr id="4" name="Slide Number Placeholder 3"/>
          <p:cNvSpPr>
            <a:spLocks noGrp="1"/>
          </p:cNvSpPr>
          <p:nvPr>
            <p:ph type="sldNum" sz="quarter" idx="11"/>
          </p:nvPr>
        </p:nvSpPr>
        <p:spPr/>
        <p:txBody>
          <a:bodyPr/>
          <a:lstStyle/>
          <a:p>
            <a:fld id="{47547CF9-5B10-D24F-A8D7-45A9778164F7}" type="slidenum">
              <a:rPr lang="uk-UA" smtClean="0"/>
              <a:pPr/>
              <a:t>‹#›</a:t>
            </a:fld>
            <a:endParaRPr lang="uk-UA"/>
          </a:p>
        </p:txBody>
      </p:sp>
    </p:spTree>
    <p:extLst>
      <p:ext uri="{BB962C8B-B14F-4D97-AF65-F5344CB8AC3E}">
        <p14:creationId xmlns:p14="http://schemas.microsoft.com/office/powerpoint/2010/main" val="2124254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Public</a:t>
            </a:r>
          </a:p>
        </p:txBody>
      </p:sp>
      <p:sp>
        <p:nvSpPr>
          <p:cNvPr id="3" name="Slide Number Placeholder 2"/>
          <p:cNvSpPr>
            <a:spLocks noGrp="1"/>
          </p:cNvSpPr>
          <p:nvPr>
            <p:ph type="sldNum" sz="quarter" idx="11"/>
          </p:nvPr>
        </p:nvSpPr>
        <p:spPr/>
        <p:txBody>
          <a:bodyPr/>
          <a:lstStyle/>
          <a:p>
            <a:fld id="{47547CF9-5B10-D24F-A8D7-45A9778164F7}" type="slidenum">
              <a:rPr lang="uk-UA" smtClean="0"/>
              <a:pPr/>
              <a:t>‹#›</a:t>
            </a:fld>
            <a:endParaRPr lang="uk-UA"/>
          </a:p>
        </p:txBody>
      </p:sp>
    </p:spTree>
    <p:extLst>
      <p:ext uri="{BB962C8B-B14F-4D97-AF65-F5344CB8AC3E}">
        <p14:creationId xmlns:p14="http://schemas.microsoft.com/office/powerpoint/2010/main" val="852009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9" name="Title 1"/>
          <p:cNvSpPr txBox="1">
            <a:spLocks/>
          </p:cNvSpPr>
          <p:nvPr userDrawn="1"/>
        </p:nvSpPr>
        <p:spPr>
          <a:xfrm>
            <a:off x="1600200" y="3108960"/>
            <a:ext cx="7086600" cy="91498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0000"/>
              </a:lnSpc>
            </a:pPr>
            <a:r>
              <a:rPr lang="en-US" sz="3200" b="1" i="0" spc="-100">
                <a:latin typeface="+mj-lt"/>
                <a:ea typeface="Arial Black" charset="0"/>
                <a:cs typeface="Arial Black" charset="0"/>
              </a:rPr>
              <a:t>Thank</a:t>
            </a:r>
            <a:r>
              <a:rPr lang="en-US" sz="3200" b="1" i="0" spc="-100" baseline="0">
                <a:latin typeface="+mj-lt"/>
                <a:ea typeface="Arial Black" charset="0"/>
                <a:cs typeface="Arial Black" charset="0"/>
              </a:rPr>
              <a:t> you</a:t>
            </a:r>
            <a:endParaRPr lang="en-US" sz="3200" b="1" i="0" spc="-100">
              <a:latin typeface="+mj-lt"/>
              <a:ea typeface="Arial Black" charset="0"/>
              <a:cs typeface="Arial Black" charset="0"/>
            </a:endParaRPr>
          </a:p>
        </p:txBody>
      </p:sp>
      <p:grpSp>
        <p:nvGrpSpPr>
          <p:cNvPr id="37" name="Group 36"/>
          <p:cNvGrpSpPr/>
          <p:nvPr userDrawn="1"/>
        </p:nvGrpSpPr>
        <p:grpSpPr>
          <a:xfrm>
            <a:off x="-137160" y="-137160"/>
            <a:ext cx="9418320" cy="5422392"/>
            <a:chOff x="-137160" y="-137160"/>
            <a:chExt cx="9418320" cy="5422392"/>
          </a:xfrm>
        </p:grpSpPr>
        <p:cxnSp>
          <p:nvCxnSpPr>
            <p:cNvPr id="38" name="Straight Connector 3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sp>
        <p:nvSpPr>
          <p:cNvPr id="15" name="Picture Placeholder 3"/>
          <p:cNvSpPr>
            <a:spLocks noGrp="1"/>
          </p:cNvSpPr>
          <p:nvPr>
            <p:ph type="pic" sz="quarter" idx="10" hasCustomPrompt="1"/>
          </p:nvPr>
        </p:nvSpPr>
        <p:spPr>
          <a:xfrm>
            <a:off x="525624" y="316156"/>
            <a:ext cx="8157600" cy="2635200"/>
          </a:xfrm>
          <a:solidFill>
            <a:srgbClr val="CCCCCC"/>
          </a:solidFill>
        </p:spPr>
        <p:txBody>
          <a:bodyPr tIns="0" anchor="ctr" anchorCtr="0">
            <a:normAutofit/>
          </a:bodyPr>
          <a:lstStyle>
            <a:lvl1pPr marL="1079500" marR="0" indent="0" algn="l" defTabSz="914400" rtl="0" eaLnBrk="1" fontAlgn="auto" latinLnBrk="0" hangingPunct="1">
              <a:lnSpc>
                <a:spcPct val="100000"/>
              </a:lnSpc>
              <a:spcBef>
                <a:spcPts val="1200"/>
              </a:spcBef>
              <a:spcAft>
                <a:spcPts val="0"/>
              </a:spcAft>
              <a:buClrTx/>
              <a:buSzPct val="120000"/>
              <a:buFont typeface="Arial" pitchFamily="34" charset="0"/>
              <a:buNone/>
              <a:tabLst>
                <a:tab pos="3998913" algn="r"/>
                <a:tab pos="8229600" algn="r"/>
              </a:tabLst>
              <a:defRPr lang="en-US" sz="950" smtClean="0">
                <a:effectLst/>
                <a:latin typeface="+mn-lt"/>
              </a:defRPr>
            </a:lvl1pPr>
          </a:lstStyle>
          <a:p>
            <a:r>
              <a:rPr lang="en-US"/>
              <a:t>This space is reserved for cropped images only sourced from Novartis Brand Lab at https://</a:t>
            </a:r>
            <a:r>
              <a:rPr lang="en-US" err="1"/>
              <a:t>www.novartisbrandlab.com</a:t>
            </a:r>
            <a:r>
              <a:rPr lang="en-US"/>
              <a:t>/resources/assets/5982</a:t>
            </a:r>
            <a:br>
              <a:rPr lang="en-US"/>
            </a:br>
            <a:r>
              <a:rPr lang="en-US"/>
              <a:t>Once you have chosen your image, select the asset for download from the drop-down menu.                                                            For this template, you would download the image cropped to fit the </a:t>
            </a:r>
            <a:r>
              <a:rPr lang="en-US">
                <a:solidFill>
                  <a:srgbClr val="000000"/>
                </a:solidFill>
                <a:effectLst/>
                <a:latin typeface="Arial" charset="0"/>
              </a:rPr>
              <a:t>PPT Presentation Wide Screen 16:9 template</a:t>
            </a:r>
            <a:r>
              <a:rPr lang="en-US"/>
              <a:t>.</a:t>
            </a:r>
            <a:br>
              <a:rPr lang="en-US"/>
            </a:br>
            <a:r>
              <a:rPr lang="en-US"/>
              <a:t>Illustrations, graphics or icons are not allowed. Photography must follow our </a:t>
            </a:r>
            <a:r>
              <a:rPr lang="en-US" err="1"/>
              <a:t>monocolor</a:t>
            </a:r>
            <a:r>
              <a:rPr lang="en-US"/>
              <a:t> rule.                                                                 That means for this template in Novartis Blue </a:t>
            </a:r>
            <a:r>
              <a:rPr lang="en-US" err="1"/>
              <a:t>monocolor</a:t>
            </a:r>
            <a:r>
              <a:rPr lang="en-US"/>
              <a:t> theme, choose an image with a pop of Novartis Blue color.</a:t>
            </a:r>
          </a:p>
        </p:txBody>
      </p:sp>
      <p:pic>
        <p:nvPicPr>
          <p:cNvPr id="16" name="Picture 15">
            <a:extLst>
              <a:ext uri="{FF2B5EF4-FFF2-40B4-BE49-F238E27FC236}">
                <a16:creationId xmlns:a16="http://schemas.microsoft.com/office/drawing/2014/main" id="{5933F970-4F3C-A744-9D6D-B0FDBD44815C}"/>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312821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grpSp>
        <p:nvGrpSpPr>
          <p:cNvPr id="13" name="Group 12"/>
          <p:cNvGrpSpPr/>
          <p:nvPr userDrawn="1"/>
        </p:nvGrpSpPr>
        <p:grpSpPr>
          <a:xfrm>
            <a:off x="1050626" y="-137160"/>
            <a:ext cx="7636174" cy="5422392"/>
            <a:chOff x="1050626" y="-137160"/>
            <a:chExt cx="7636174" cy="5422392"/>
          </a:xfrm>
        </p:grpSpPr>
        <p:cxnSp>
          <p:nvCxnSpPr>
            <p:cNvPr id="14" name="Straight Connector 13"/>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6" name="Title 1"/>
          <p:cNvSpPr txBox="1">
            <a:spLocks/>
          </p:cNvSpPr>
          <p:nvPr userDrawn="1"/>
        </p:nvSpPr>
        <p:spPr>
          <a:xfrm>
            <a:off x="1600200" y="1463040"/>
            <a:ext cx="7086600" cy="2103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0000"/>
              </a:lnSpc>
            </a:pPr>
            <a:r>
              <a:rPr lang="en-US" sz="3200" b="1" i="0" spc="-100">
                <a:latin typeface="+mj-lt"/>
                <a:ea typeface="Arial Black" charset="0"/>
                <a:cs typeface="Arial Black" charset="0"/>
              </a:rPr>
              <a:t>Thank</a:t>
            </a:r>
            <a:r>
              <a:rPr lang="en-US" sz="3200" b="1" i="0" spc="-100" baseline="0">
                <a:latin typeface="+mj-lt"/>
                <a:ea typeface="Arial Black" charset="0"/>
                <a:cs typeface="Arial Black" charset="0"/>
              </a:rPr>
              <a:t> you</a:t>
            </a:r>
            <a:endParaRPr lang="en-US" sz="3200" b="1" i="0" spc="-100">
              <a:latin typeface="+mj-lt"/>
              <a:ea typeface="Arial Black" charset="0"/>
              <a:cs typeface="Arial Black"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pic>
        <p:nvPicPr>
          <p:cNvPr id="17" name="Picture 16">
            <a:extLst>
              <a:ext uri="{FF2B5EF4-FFF2-40B4-BE49-F238E27FC236}">
                <a16:creationId xmlns:a16="http://schemas.microsoft.com/office/drawing/2014/main" id="{2DA1FF81-AC4A-5744-B23B-E24980FE4C60}"/>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39816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grpSp>
        <p:nvGrpSpPr>
          <p:cNvPr id="24" name="Group 23"/>
          <p:cNvGrpSpPr/>
          <p:nvPr userDrawn="1"/>
        </p:nvGrpSpPr>
        <p:grpSpPr>
          <a:xfrm>
            <a:off x="-137160" y="-137160"/>
            <a:ext cx="9418320" cy="5422392"/>
            <a:chOff x="-137160" y="-137160"/>
            <a:chExt cx="9418320" cy="5422392"/>
          </a:xfrm>
        </p:grpSpPr>
        <p:cxnSp>
          <p:nvCxnSpPr>
            <p:cNvPr id="28" name="Straight Connector 2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1600200" y="1463040"/>
            <a:ext cx="7086600" cy="2102185"/>
          </a:xfrm>
        </p:spPr>
        <p:txBody>
          <a:bodyPr anchor="b" anchorCtr="0">
            <a:noAutofit/>
          </a:bodyPr>
          <a:lstStyle>
            <a:lvl1pPr>
              <a:defRPr sz="3200" b="0"/>
            </a:lvl1pPr>
          </a:lstStyle>
          <a:p>
            <a:r>
              <a:rPr lang="en-US"/>
              <a:t>Click to edit Master title style</a:t>
            </a:r>
          </a:p>
        </p:txBody>
      </p:sp>
      <p:sp>
        <p:nvSpPr>
          <p:cNvPr id="3" name="Subtitle 2"/>
          <p:cNvSpPr>
            <a:spLocks noGrp="1"/>
          </p:cNvSpPr>
          <p:nvPr>
            <p:ph type="subTitle" idx="1"/>
          </p:nvPr>
        </p:nvSpPr>
        <p:spPr bwMode="auto">
          <a:xfrm>
            <a:off x="1600200" y="3657600"/>
            <a:ext cx="7086600" cy="822960"/>
          </a:xfrm>
        </p:spPr>
        <p:txBody>
          <a:bodyPr>
            <a:noAutofit/>
          </a:bodyPr>
          <a:lstStyle>
            <a:lvl1pPr marL="0" indent="0" algn="l">
              <a:lnSpc>
                <a:spcPct val="100000"/>
              </a:lnSpc>
              <a:spcBef>
                <a:spcPts val="0"/>
              </a:spcBef>
              <a:buNone/>
              <a:defRPr sz="1400" b="1" i="0" baseline="0">
                <a:solidFill>
                  <a:srgbClr val="000000"/>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sp>
        <p:nvSpPr>
          <p:cNvPr id="18" name="Text Placeholder 7"/>
          <p:cNvSpPr>
            <a:spLocks noGrp="1"/>
          </p:cNvSpPr>
          <p:nvPr>
            <p:ph type="body" sz="quarter" idx="12" hasCustomPrompt="1"/>
          </p:nvPr>
        </p:nvSpPr>
        <p:spPr bwMode="gray">
          <a:xfrm>
            <a:off x="0" y="640080"/>
            <a:ext cx="2286000" cy="548640"/>
          </a:xfrm>
          <a:solidFill>
            <a:schemeClr val="accent2"/>
          </a:solidFill>
        </p:spPr>
        <p:txBody>
          <a:bodyPr lIns="182880" tIns="45720" rIns="91440" bIns="45720" anchor="ctr" anchorCtr="0">
            <a:normAutofit/>
          </a:bodyPr>
          <a:lstStyle>
            <a:lvl1pPr marL="0" marR="0" indent="0" algn="l" defTabSz="914400" rtl="0" eaLnBrk="1" fontAlgn="auto" latinLnBrk="0" hangingPunct="1">
              <a:lnSpc>
                <a:spcPct val="100000"/>
              </a:lnSpc>
              <a:spcBef>
                <a:spcPts val="0"/>
              </a:spcBef>
              <a:spcAft>
                <a:spcPts val="0"/>
              </a:spcAft>
              <a:buClrTx/>
              <a:buSzPct val="120000"/>
              <a:buFont typeface="Arial"/>
              <a:buNone/>
              <a:tabLst>
                <a:tab pos="3998913" algn="r"/>
                <a:tab pos="8229600" algn="r"/>
              </a:tabLst>
              <a:defRPr sz="1000" b="1" i="0" spc="0" baseline="0">
                <a:solidFill>
                  <a:schemeClr val="bg1"/>
                </a:solidFill>
                <a:latin typeface="+mn-lt"/>
                <a:ea typeface="Arial Regular" charset="0"/>
                <a:cs typeface="Arial Regular" charset="0"/>
              </a:defRPr>
            </a:lvl1pPr>
            <a:lvl2pPr marL="0" indent="0" algn="l">
              <a:spcBef>
                <a:spcPts val="0"/>
              </a:spcBef>
              <a:buFont typeface="Arial"/>
              <a:buNone/>
              <a:defRPr sz="9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marL="0" marR="0" lvl="0" indent="0" algn="l" defTabSz="914400" rtl="0" eaLnBrk="1" fontAlgn="auto" latinLnBrk="0" hangingPunct="1">
              <a:lnSpc>
                <a:spcPct val="100000"/>
              </a:lnSpc>
              <a:spcBef>
                <a:spcPts val="0"/>
              </a:spcBef>
              <a:spcAft>
                <a:spcPts val="0"/>
              </a:spcAft>
              <a:buClrTx/>
              <a:buSzPct val="120000"/>
              <a:buFont typeface="Arial"/>
              <a:buNone/>
              <a:tabLst>
                <a:tab pos="3998913" algn="r"/>
                <a:tab pos="8229600" algn="r"/>
              </a:tabLst>
              <a:defRPr/>
            </a:pPr>
            <a:r>
              <a:rPr lang="en-US">
                <a:solidFill>
                  <a:srgbClr val="FFFFFF"/>
                </a:solidFill>
              </a:rPr>
              <a:t>Business or </a:t>
            </a:r>
            <a:r>
              <a:rPr lang="en-US"/>
              <a:t>Organizational</a:t>
            </a:r>
            <a:r>
              <a:rPr lang="en-US">
                <a:solidFill>
                  <a:srgbClr val="FFFFFF"/>
                </a:solidFill>
              </a:rPr>
              <a:t> Unit</a:t>
            </a:r>
            <a:br>
              <a:rPr lang="en-US">
                <a:solidFill>
                  <a:srgbClr val="FFFFFF"/>
                </a:solidFill>
              </a:rPr>
            </a:br>
            <a:r>
              <a:rPr lang="en-US" b="0">
                <a:solidFill>
                  <a:srgbClr val="FFFFFF"/>
                </a:solidFill>
              </a:rPr>
              <a:t>Franchise or Department</a:t>
            </a:r>
          </a:p>
        </p:txBody>
      </p:sp>
      <p:pic>
        <p:nvPicPr>
          <p:cNvPr id="19" name="Picture 18">
            <a:extLst>
              <a:ext uri="{FF2B5EF4-FFF2-40B4-BE49-F238E27FC236}">
                <a16:creationId xmlns:a16="http://schemas.microsoft.com/office/drawing/2014/main" id="{A4A5AF66-6AD0-0748-89FA-2E250B707152}"/>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244898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idx="1"/>
          </p:nvPr>
        </p:nvSpPr>
        <p:spPr/>
        <p:txBody>
          <a:bodyPr/>
          <a:lstStyle>
            <a:lvl1pPr marL="341313" indent="-341313">
              <a:buSzPct val="100000"/>
              <a:buFont typeface="+mj-lt"/>
              <a:buAutoNum type="arabicPeriod"/>
              <a:tabLst>
                <a:tab pos="3998913" algn="r"/>
                <a:tab pos="8229600" algn="r"/>
              </a:tabLst>
              <a:defRPr baseline="0"/>
            </a:lvl1pPr>
            <a:lvl2pPr marL="574675" indent="-233363">
              <a:defRPr baseline="0"/>
            </a:lvl2pPr>
            <a:lvl3pPr marL="801688" indent="-227013">
              <a:defRPr baseline="0"/>
            </a:lvl3pPr>
            <a:lvl4pPr marL="1028700" indent="-227013">
              <a:defRPr baseline="0"/>
            </a:lvl4pPr>
            <a:lvl5pPr marL="1257300" indent="-228600">
              <a:defRPr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a:t>Public</a:t>
            </a:r>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a:p>
        </p:txBody>
      </p:sp>
    </p:spTree>
    <p:extLst>
      <p:ext uri="{BB962C8B-B14F-4D97-AF65-F5344CB8AC3E}">
        <p14:creationId xmlns:p14="http://schemas.microsoft.com/office/powerpoint/2010/main" val="406307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28600" indent="-228600">
              <a:buSzPct val="100000"/>
              <a:buFont typeface="Wingdings" charset="2"/>
              <a:buChar char="§"/>
              <a:defRPr spc="0" baseline="0"/>
            </a:lvl1pPr>
            <a:lvl2pPr>
              <a:defRPr spc="0" baseline="0"/>
            </a:lvl2pPr>
            <a:lvl3pPr>
              <a:defRPr spc="0" baseline="0"/>
            </a:lvl3pPr>
            <a:lvl4pPr>
              <a:defRPr spc="0" baseline="0"/>
            </a:lvl4pPr>
            <a:lvl5pPr>
              <a:defRPr spc="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a:t>Public</a:t>
            </a:r>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a:p>
        </p:txBody>
      </p:sp>
    </p:spTree>
    <p:extLst>
      <p:ext uri="{BB962C8B-B14F-4D97-AF65-F5344CB8AC3E}">
        <p14:creationId xmlns:p14="http://schemas.microsoft.com/office/powerpoint/2010/main" val="427836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21138"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371600"/>
            <a:ext cx="402336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t>Public</a:t>
            </a:r>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a:p>
        </p:txBody>
      </p:sp>
      <p:sp>
        <p:nvSpPr>
          <p:cNvPr id="7" name="Title 6"/>
          <p:cNvSpPr>
            <a:spLocks noGrp="1"/>
          </p:cNvSpPr>
          <p:nvPr>
            <p:ph type="title"/>
          </p:nvPr>
        </p:nvSpPr>
        <p:spPr>
          <a:xfrm>
            <a:off x="457200" y="342900"/>
            <a:ext cx="8229600" cy="960120"/>
          </a:xfrm>
        </p:spPr>
        <p:txBody>
          <a:bodyPr/>
          <a:lstStyle/>
          <a:p>
            <a:r>
              <a:rPr lang="en-US"/>
              <a:t>Click to edit Master title style</a:t>
            </a:r>
          </a:p>
        </p:txBody>
      </p:sp>
    </p:spTree>
    <p:extLst>
      <p:ext uri="{BB962C8B-B14F-4D97-AF65-F5344CB8AC3E}">
        <p14:creationId xmlns:p14="http://schemas.microsoft.com/office/powerpoint/2010/main" val="114697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260604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68980" y="1371600"/>
            <a:ext cx="260604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t>Public</a:t>
            </a:r>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a:p>
        </p:txBody>
      </p:sp>
      <p:sp>
        <p:nvSpPr>
          <p:cNvPr id="7" name="Title 6"/>
          <p:cNvSpPr>
            <a:spLocks noGrp="1"/>
          </p:cNvSpPr>
          <p:nvPr>
            <p:ph type="title"/>
          </p:nvPr>
        </p:nvSpPr>
        <p:spPr>
          <a:xfrm>
            <a:off x="457200" y="342900"/>
            <a:ext cx="8229600" cy="960120"/>
          </a:xfrm>
        </p:spPr>
        <p:txBody>
          <a:bodyPr/>
          <a:lstStyle/>
          <a:p>
            <a:r>
              <a:rPr lang="en-US"/>
              <a:t>Click to edit Master title style</a:t>
            </a:r>
          </a:p>
        </p:txBody>
      </p:sp>
      <p:sp>
        <p:nvSpPr>
          <p:cNvPr id="11" name="Content Placeholder 3"/>
          <p:cNvSpPr>
            <a:spLocks noGrp="1"/>
          </p:cNvSpPr>
          <p:nvPr>
            <p:ph sz="half" idx="25"/>
          </p:nvPr>
        </p:nvSpPr>
        <p:spPr>
          <a:xfrm>
            <a:off x="6080760" y="1371600"/>
            <a:ext cx="2606040" cy="3108960"/>
          </a:xfrm>
        </p:spPr>
        <p:txBody>
          <a:bodyPr>
            <a:normAutofit/>
          </a:bodyPr>
          <a:lstStyle>
            <a:lvl1pPr marL="228600" indent="-228600">
              <a:buSzPct val="100000"/>
              <a:buFont typeface="Wingdings" charset="2"/>
              <a:buChar cha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30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371600"/>
            <a:ext cx="402336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5"/>
          </p:nvPr>
        </p:nvSpPr>
        <p:spPr/>
        <p:txBody>
          <a:bodyPr/>
          <a:lstStyle/>
          <a:p>
            <a:r>
              <a:rPr lang="en-US"/>
              <a:t>Public</a:t>
            </a:r>
          </a:p>
        </p:txBody>
      </p:sp>
      <p:sp>
        <p:nvSpPr>
          <p:cNvPr id="4" name="Slide Number Placeholder 3"/>
          <p:cNvSpPr>
            <a:spLocks noGrp="1"/>
          </p:cNvSpPr>
          <p:nvPr>
            <p:ph type="sldNum" sz="quarter" idx="16"/>
          </p:nvPr>
        </p:nvSpPr>
        <p:spPr/>
        <p:txBody>
          <a:bodyPr/>
          <a:lstStyle/>
          <a:p>
            <a:fld id="{47547CF9-5B10-D24F-A8D7-45A9778164F7}" type="slidenum">
              <a:rPr lang="uk-UA" smtClean="0"/>
              <a:pPr/>
              <a:t>‹#›</a:t>
            </a:fld>
            <a:endParaRPr lang="uk-UA"/>
          </a:p>
        </p:txBody>
      </p:sp>
      <p:sp>
        <p:nvSpPr>
          <p:cNvPr id="11" name="Content Placeholder 2"/>
          <p:cNvSpPr>
            <a:spLocks noGrp="1"/>
          </p:cNvSpPr>
          <p:nvPr>
            <p:ph sz="half" idx="17"/>
          </p:nvPr>
        </p:nvSpPr>
        <p:spPr>
          <a:xfrm>
            <a:off x="4663440" y="1371600"/>
            <a:ext cx="4023360" cy="2697480"/>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5" name="Title 4"/>
          <p:cNvSpPr>
            <a:spLocks noGrp="1"/>
          </p:cNvSpPr>
          <p:nvPr>
            <p:ph type="title"/>
          </p:nvPr>
        </p:nvSpPr>
        <p:spPr>
          <a:xfrm>
            <a:off x="457200" y="342900"/>
            <a:ext cx="8229600" cy="960120"/>
          </a:xfrm>
        </p:spPr>
        <p:txBody>
          <a:bodyPr/>
          <a:lstStyle/>
          <a:p>
            <a:r>
              <a:rPr lang="en-US"/>
              <a:t>Click to edit Master title style</a:t>
            </a:r>
          </a:p>
        </p:txBody>
      </p:sp>
      <p:sp>
        <p:nvSpPr>
          <p:cNvPr id="10" name="Text Placeholder 7"/>
          <p:cNvSpPr>
            <a:spLocks noGrp="1"/>
          </p:cNvSpPr>
          <p:nvPr>
            <p:ph type="body" sz="quarter" idx="18" hasCustomPrompt="1"/>
          </p:nvPr>
        </p:nvSpPr>
        <p:spPr>
          <a:xfrm>
            <a:off x="466344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Tree>
    <p:extLst>
      <p:ext uri="{BB962C8B-B14F-4D97-AF65-F5344CB8AC3E}">
        <p14:creationId xmlns:p14="http://schemas.microsoft.com/office/powerpoint/2010/main" val="738342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960120"/>
          </a:xfrm>
        </p:spPr>
        <p:txBody>
          <a:bodyPr/>
          <a:lstStyle/>
          <a:p>
            <a:r>
              <a:rPr lang="en-US"/>
              <a:t>Click to edit Master title style</a:t>
            </a:r>
          </a:p>
        </p:txBody>
      </p:sp>
      <p:sp>
        <p:nvSpPr>
          <p:cNvPr id="6" name="Text Placeholder 7"/>
          <p:cNvSpPr>
            <a:spLocks noGrp="1"/>
          </p:cNvSpPr>
          <p:nvPr>
            <p:ph type="body" sz="quarter" idx="12" hasCustomPrompt="1"/>
          </p:nvPr>
        </p:nvSpPr>
        <p:spPr>
          <a:xfrm>
            <a:off x="457200" y="1371600"/>
            <a:ext cx="8229600" cy="361445"/>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a:t>Optional picture title</a:t>
            </a:r>
          </a:p>
        </p:txBody>
      </p:sp>
      <p:sp>
        <p:nvSpPr>
          <p:cNvPr id="3" name="Footer Placeholder 2"/>
          <p:cNvSpPr>
            <a:spLocks noGrp="1"/>
          </p:cNvSpPr>
          <p:nvPr>
            <p:ph type="ftr" sz="quarter" idx="14"/>
          </p:nvPr>
        </p:nvSpPr>
        <p:spPr/>
        <p:txBody>
          <a:bodyPr/>
          <a:lstStyle/>
          <a:p>
            <a:r>
              <a:rPr lang="en-US"/>
              <a:t>Public</a:t>
            </a:r>
          </a:p>
        </p:txBody>
      </p:sp>
      <p:sp>
        <p:nvSpPr>
          <p:cNvPr id="4" name="Slide Number Placeholder 3"/>
          <p:cNvSpPr>
            <a:spLocks noGrp="1"/>
          </p:cNvSpPr>
          <p:nvPr>
            <p:ph type="sldNum" sz="quarter" idx="15"/>
          </p:nvPr>
        </p:nvSpPr>
        <p:spPr/>
        <p:txBody>
          <a:bodyPr/>
          <a:lstStyle/>
          <a:p>
            <a:fld id="{47547CF9-5B10-D24F-A8D7-45A9778164F7}" type="slidenum">
              <a:rPr lang="uk-UA" smtClean="0"/>
              <a:pPr/>
              <a:t>‹#›</a:t>
            </a:fld>
            <a:endParaRPr lang="uk-UA"/>
          </a:p>
        </p:txBody>
      </p:sp>
      <p:sp>
        <p:nvSpPr>
          <p:cNvPr id="9" name="Content Placeholder 2"/>
          <p:cNvSpPr>
            <a:spLocks noGrp="1"/>
          </p:cNvSpPr>
          <p:nvPr>
            <p:ph sz="half" idx="17"/>
          </p:nvPr>
        </p:nvSpPr>
        <p:spPr>
          <a:xfrm>
            <a:off x="457200" y="1786467"/>
            <a:ext cx="822960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2" name="Text Placeholder 7"/>
          <p:cNvSpPr>
            <a:spLocks noGrp="1"/>
          </p:cNvSpPr>
          <p:nvPr>
            <p:ph type="body" sz="quarter" idx="18" hasCustomPrompt="1"/>
          </p:nvPr>
        </p:nvSpPr>
        <p:spPr>
          <a:xfrm>
            <a:off x="457200" y="4160520"/>
            <a:ext cx="822960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Tree>
    <p:extLst>
      <p:ext uri="{BB962C8B-B14F-4D97-AF65-F5344CB8AC3E}">
        <p14:creationId xmlns:p14="http://schemas.microsoft.com/office/powerpoint/2010/main" val="266208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960120"/>
          </a:xfrm>
        </p:spPr>
        <p:txBody>
          <a:bodyPr/>
          <a:lstStyle/>
          <a:p>
            <a:r>
              <a:rPr lang="en-US"/>
              <a:t>Click to edit Master title style</a:t>
            </a:r>
          </a:p>
        </p:txBody>
      </p:sp>
      <p:sp>
        <p:nvSpPr>
          <p:cNvPr id="3" name="Footer Placeholder 2"/>
          <p:cNvSpPr>
            <a:spLocks noGrp="1"/>
          </p:cNvSpPr>
          <p:nvPr>
            <p:ph type="ftr" sz="quarter" idx="16"/>
          </p:nvPr>
        </p:nvSpPr>
        <p:spPr/>
        <p:txBody>
          <a:bodyPr/>
          <a:lstStyle/>
          <a:p>
            <a:r>
              <a:rPr lang="en-US"/>
              <a:t>Public</a:t>
            </a:r>
          </a:p>
        </p:txBody>
      </p:sp>
      <p:sp>
        <p:nvSpPr>
          <p:cNvPr id="4" name="Slide Number Placeholder 3"/>
          <p:cNvSpPr>
            <a:spLocks noGrp="1"/>
          </p:cNvSpPr>
          <p:nvPr>
            <p:ph type="sldNum" sz="quarter" idx="17"/>
          </p:nvPr>
        </p:nvSpPr>
        <p:spPr/>
        <p:txBody>
          <a:bodyPr/>
          <a:lstStyle/>
          <a:p>
            <a:fld id="{47547CF9-5B10-D24F-A8D7-45A9778164F7}" type="slidenum">
              <a:rPr lang="uk-UA" smtClean="0"/>
              <a:pPr/>
              <a:t>‹#›</a:t>
            </a:fld>
            <a:endParaRPr lang="uk-UA"/>
          </a:p>
        </p:txBody>
      </p:sp>
      <p:sp>
        <p:nvSpPr>
          <p:cNvPr id="14" name="Content Placeholder 2"/>
          <p:cNvSpPr>
            <a:spLocks noGrp="1"/>
          </p:cNvSpPr>
          <p:nvPr>
            <p:ph sz="half" idx="18"/>
          </p:nvPr>
        </p:nvSpPr>
        <p:spPr>
          <a:xfrm>
            <a:off x="457200" y="1786467"/>
            <a:ext cx="402336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5" name="Content Placeholder 2"/>
          <p:cNvSpPr>
            <a:spLocks noGrp="1"/>
          </p:cNvSpPr>
          <p:nvPr>
            <p:ph sz="half" idx="19"/>
          </p:nvPr>
        </p:nvSpPr>
        <p:spPr>
          <a:xfrm>
            <a:off x="4663440" y="1786467"/>
            <a:ext cx="402336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0" name="Text Placeholder 7"/>
          <p:cNvSpPr>
            <a:spLocks noGrp="1"/>
          </p:cNvSpPr>
          <p:nvPr>
            <p:ph type="body" sz="quarter" idx="12" hasCustomPrompt="1"/>
          </p:nvPr>
        </p:nvSpPr>
        <p:spPr>
          <a:xfrm>
            <a:off x="457200" y="1371600"/>
            <a:ext cx="8229600" cy="361445"/>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a:t>Optional picture title</a:t>
            </a:r>
          </a:p>
        </p:txBody>
      </p:sp>
      <p:sp>
        <p:nvSpPr>
          <p:cNvPr id="17" name="Text Placeholder 7"/>
          <p:cNvSpPr>
            <a:spLocks noGrp="1"/>
          </p:cNvSpPr>
          <p:nvPr>
            <p:ph type="body" sz="quarter" idx="20" hasCustomPrompt="1"/>
          </p:nvPr>
        </p:nvSpPr>
        <p:spPr>
          <a:xfrm>
            <a:off x="45720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
        <p:nvSpPr>
          <p:cNvPr id="18" name="Text Placeholder 7"/>
          <p:cNvSpPr>
            <a:spLocks noGrp="1"/>
          </p:cNvSpPr>
          <p:nvPr>
            <p:ph type="body" sz="quarter" idx="21" hasCustomPrompt="1"/>
          </p:nvPr>
        </p:nvSpPr>
        <p:spPr>
          <a:xfrm>
            <a:off x="466344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Tree>
    <p:extLst>
      <p:ext uri="{BB962C8B-B14F-4D97-AF65-F5344CB8AC3E}">
        <p14:creationId xmlns:p14="http://schemas.microsoft.com/office/powerpoint/2010/main" val="362364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E3BDE7-CD22-5C47-8AB5-1BB7AA03176B}"/>
              </a:ext>
            </a:extLst>
          </p:cNvPr>
          <p:cNvPicPr>
            <a:picLocks noChangeAspect="1"/>
          </p:cNvPicPr>
          <p:nvPr userDrawn="1"/>
        </p:nvPicPr>
        <p:blipFill>
          <a:blip r:embed="rId21"/>
          <a:stretch>
            <a:fillRect/>
          </a:stretch>
        </p:blipFill>
        <p:spPr>
          <a:xfrm>
            <a:off x="5401181" y="4472279"/>
            <a:ext cx="3554339" cy="664663"/>
          </a:xfrm>
          <a:prstGeom prst="rect">
            <a:avLst/>
          </a:prstGeom>
        </p:spPr>
      </p:pic>
      <p:grpSp>
        <p:nvGrpSpPr>
          <p:cNvPr id="7" name="Group 6"/>
          <p:cNvGrpSpPr/>
          <p:nvPr userDrawn="1"/>
        </p:nvGrpSpPr>
        <p:grpSpPr>
          <a:xfrm>
            <a:off x="-137160" y="-137160"/>
            <a:ext cx="9418320" cy="5422392"/>
            <a:chOff x="-137160" y="-137160"/>
            <a:chExt cx="9418320" cy="5422392"/>
          </a:xfrm>
        </p:grpSpPr>
        <p:cxnSp>
          <p:nvCxnSpPr>
            <p:cNvPr id="12" name="Straight Connector 11"/>
            <p:cNvCxnSpPr/>
            <p:nvPr userDrawn="1"/>
          </p:nvCxnSpPr>
          <p:spPr>
            <a:xfrm flipV="1">
              <a:off x="457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457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userDrawn="1">
            <p:ph type="title"/>
          </p:nvPr>
        </p:nvSpPr>
        <p:spPr>
          <a:xfrm>
            <a:off x="457200" y="342900"/>
            <a:ext cx="8229600" cy="960919"/>
          </a:xfrm>
          <a:prstGeom prst="rect">
            <a:avLst/>
          </a:prstGeom>
          <a:noFill/>
        </p:spPr>
        <p:txBody>
          <a:bodyPr vert="horz" lIns="0" tIns="0" rIns="0" bIns="0" rtlCol="0" anchor="t" anchorCtr="0">
            <a:normAutofit/>
          </a:bodyPr>
          <a:lstStyle/>
          <a:p>
            <a:r>
              <a:rPr lang="en-US"/>
              <a:t>Click to edit Master title style</a:t>
            </a:r>
          </a:p>
        </p:txBody>
      </p:sp>
      <p:sp>
        <p:nvSpPr>
          <p:cNvPr id="3" name="Text Placeholder 2"/>
          <p:cNvSpPr>
            <a:spLocks noGrp="1"/>
          </p:cNvSpPr>
          <p:nvPr userDrawn="1">
            <p:ph type="body" idx="1"/>
          </p:nvPr>
        </p:nvSpPr>
        <p:spPr>
          <a:xfrm>
            <a:off x="457200" y="1371375"/>
            <a:ext cx="8229600" cy="3105375"/>
          </a:xfrm>
          <a:prstGeom prst="rect">
            <a:avLst/>
          </a:prstGeom>
        </p:spPr>
        <p:txBody>
          <a:bodyPr vert="horz" lIns="0" tIns="0" rIns="0" bIns="0" spcCol="18288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userDrawn="1">
            <p:ph type="sldNum" sz="quarter" idx="4"/>
          </p:nvPr>
        </p:nvSpPr>
        <p:spPr>
          <a:xfrm>
            <a:off x="459422" y="4781550"/>
            <a:ext cx="228600" cy="228600"/>
          </a:xfrm>
          <a:prstGeom prst="rect">
            <a:avLst/>
          </a:prstGeom>
        </p:spPr>
        <p:txBody>
          <a:bodyPr vert="horz" lIns="0" tIns="0" rIns="0" bIns="0" rtlCol="0" anchor="t" anchorCtr="0"/>
          <a:lstStyle>
            <a:lvl1pPr>
              <a:defRPr lang="en-US" sz="900" b="0" i="0" spc="0" baseline="0" smtClean="0">
                <a:solidFill>
                  <a:srgbClr val="7F7F7F"/>
                </a:solidFill>
                <a:latin typeface="+mn-lt"/>
              </a:defRPr>
            </a:lvl1pPr>
          </a:lstStyle>
          <a:p>
            <a:fld id="{47547CF9-5B10-D24F-A8D7-45A9778164F7}" type="slidenum">
              <a:rPr lang="uk-UA" smtClean="0"/>
              <a:pPr/>
              <a:t>‹#›</a:t>
            </a:fld>
            <a:endParaRPr lang="uk-UA"/>
          </a:p>
        </p:txBody>
      </p:sp>
      <p:sp>
        <p:nvSpPr>
          <p:cNvPr id="5" name="Footer Placeholder 4"/>
          <p:cNvSpPr>
            <a:spLocks noGrp="1"/>
          </p:cNvSpPr>
          <p:nvPr userDrawn="1">
            <p:ph type="ftr" sz="quarter" idx="3"/>
          </p:nvPr>
        </p:nvSpPr>
        <p:spPr>
          <a:xfrm>
            <a:off x="688022" y="4781550"/>
            <a:ext cx="3792538" cy="228600"/>
          </a:xfrm>
          <a:prstGeom prst="rect">
            <a:avLst/>
          </a:prstGeom>
          <a:noFill/>
        </p:spPr>
        <p:txBody>
          <a:bodyPr wrap="square" lIns="0" tIns="0" rIns="0" bIns="0" rtlCol="0" anchor="t" anchorCtr="0">
            <a:noAutofit/>
          </a:bodyPr>
          <a:lstStyle>
            <a:lvl1pPr>
              <a:defRPr lang="en-US" sz="900" b="0" i="0" spc="0" baseline="0" dirty="0">
                <a:solidFill>
                  <a:srgbClr val="7F7F7F"/>
                </a:solidFill>
                <a:latin typeface="+mn-lt"/>
              </a:defRPr>
            </a:lvl1pPr>
          </a:lstStyle>
          <a:p>
            <a:r>
              <a:rPr lang="en-US"/>
              <a:t>Public</a:t>
            </a:r>
          </a:p>
        </p:txBody>
      </p:sp>
    </p:spTree>
    <p:extLst>
      <p:ext uri="{BB962C8B-B14F-4D97-AF65-F5344CB8AC3E}">
        <p14:creationId xmlns:p14="http://schemas.microsoft.com/office/powerpoint/2010/main" val="168602231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2" r:id="rId3"/>
    <p:sldLayoutId id="2147483650" r:id="rId4"/>
    <p:sldLayoutId id="2147483652" r:id="rId5"/>
    <p:sldLayoutId id="2147483676" r:id="rId6"/>
    <p:sldLayoutId id="2147483667" r:id="rId7"/>
    <p:sldLayoutId id="2147483663" r:id="rId8"/>
    <p:sldLayoutId id="2147483664" r:id="rId9"/>
    <p:sldLayoutId id="2147483665" r:id="rId10"/>
    <p:sldLayoutId id="2147483666" r:id="rId11"/>
    <p:sldLayoutId id="2147483680" r:id="rId12"/>
    <p:sldLayoutId id="2147483677" r:id="rId13"/>
    <p:sldLayoutId id="2147483651" r:id="rId14"/>
    <p:sldLayoutId id="2147483673" r:id="rId15"/>
    <p:sldLayoutId id="2147483670" r:id="rId16"/>
    <p:sldLayoutId id="2147483671" r:id="rId17"/>
    <p:sldLayoutId id="2147483669" r:id="rId18"/>
    <p:sldLayoutId id="2147483668" r:id="rId19"/>
  </p:sldLayoutIdLst>
  <p:hf hdr="0" dt="0"/>
  <p:txStyles>
    <p:titleStyle>
      <a:lvl1pPr algn="l" defTabSz="914400" rtl="0" eaLnBrk="1" latinLnBrk="0" hangingPunct="1">
        <a:lnSpc>
          <a:spcPct val="90000"/>
        </a:lnSpc>
        <a:spcBef>
          <a:spcPct val="0"/>
        </a:spcBef>
        <a:buNone/>
        <a:defRPr sz="3200" b="1" i="0" kern="1200" spc="-100" baseline="0">
          <a:solidFill>
            <a:schemeClr val="tx1"/>
          </a:solidFill>
          <a:latin typeface="+mj-lt"/>
          <a:ea typeface="Arial Black" charset="0"/>
          <a:cs typeface="Arial Black" charset="0"/>
        </a:defRPr>
      </a:lvl1pPr>
    </p:titleStyle>
    <p:bodyStyle>
      <a:lvl1pPr marL="228600" indent="-228600" algn="l" defTabSz="914400" rtl="0" eaLnBrk="1" latinLnBrk="0" hangingPunct="1">
        <a:spcBef>
          <a:spcPts val="900"/>
        </a:spcBef>
        <a:buClrTx/>
        <a:buSzPct val="100000"/>
        <a:buFont typeface="Wingdings" charset="2"/>
        <a:buChar char="§"/>
        <a:tabLst>
          <a:tab pos="3998913" algn="r"/>
          <a:tab pos="8229600" algn="r"/>
        </a:tabLst>
        <a:defRPr sz="1800" b="0" i="0" kern="1200" spc="0" baseline="0">
          <a:solidFill>
            <a:schemeClr val="tx1"/>
          </a:solidFill>
          <a:latin typeface="+mn-lt"/>
          <a:ea typeface="+mn-ea"/>
          <a:cs typeface="+mn-cs"/>
        </a:defRPr>
      </a:lvl1pPr>
      <a:lvl2pPr marL="4572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2pPr>
      <a:lvl3pPr marL="6858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3pPr>
      <a:lvl4pPr marL="9144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4pPr>
      <a:lvl5pPr marL="11430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cybergrants.com/pls/cybergrants/ao_login.login?x_gm_id=2932&amp;x_proposal_type_id=51678"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96624" y="3370217"/>
            <a:ext cx="7086600" cy="914400"/>
          </a:xfrm>
        </p:spPr>
        <p:txBody>
          <a:bodyPr/>
          <a:lstStyle/>
          <a:p>
            <a:pPr>
              <a:spcAft>
                <a:spcPts val="0"/>
              </a:spcAft>
            </a:pPr>
            <a:r>
              <a:rPr lang="es-CO" sz="1800" dirty="0"/>
              <a:t>Guía para solicitantes en el uso del portal en GEMS* para el sometimiento y gestión continua de solicitudes de Grants+ </a:t>
            </a:r>
            <a:r>
              <a:rPr lang="es-AR" sz="1800" dirty="0">
                <a:solidFill>
                  <a:srgbClr val="FF0000"/>
                </a:solidFill>
                <a:latin typeface="Arial" panose="020B0604020202020204" pitchFamily="34" charset="0"/>
                <a:ea typeface="Calibri" panose="020F0502020204030204" pitchFamily="34" charset="0"/>
              </a:rPr>
              <a:t>Nombre del sitio: </a:t>
            </a:r>
            <a:r>
              <a:rPr lang="es-AR" sz="1400" b="1" dirty="0">
                <a:solidFill>
                  <a:srgbClr val="FF0000"/>
                </a:solidFill>
                <a:latin typeface="Arial" panose="020B0604020202020204" pitchFamily="34" charset="0"/>
                <a:ea typeface="Calibri" panose="020F0502020204030204" pitchFamily="34" charset="0"/>
              </a:rPr>
              <a:t>“Solicitud de apoyo a proyectos institucionales por parte de Novartis Argentina”</a:t>
            </a:r>
            <a:br>
              <a:rPr lang="es-AR" sz="2800" dirty="0">
                <a:latin typeface="Calibri" panose="020F0502020204030204" pitchFamily="34" charset="0"/>
                <a:ea typeface="Calibri" panose="020F0502020204030204" pitchFamily="34" charset="0"/>
              </a:rPr>
            </a:br>
            <a:endParaRPr lang="es-CO" sz="2000" dirty="0"/>
          </a:p>
        </p:txBody>
      </p:sp>
      <p:pic>
        <p:nvPicPr>
          <p:cNvPr id="2" name="Picture Placeholder 1"/>
          <p:cNvPicPr>
            <a:picLocks noGrp="1" noChangeAspect="1"/>
          </p:cNvPicPr>
          <p:nvPr>
            <p:ph type="pic" sz="quarter" idx="10"/>
          </p:nvPr>
        </p:nvPicPr>
        <p:blipFill>
          <a:blip r:embed="rId4"/>
          <a:srcRect l="23" r="23"/>
          <a:stretch>
            <a:fillRect/>
          </a:stretch>
        </p:blipFill>
        <p:spPr>
          <a:prstGeom prst="rect">
            <a:avLst/>
          </a:prstGeom>
        </p:spPr>
      </p:pic>
      <p:sp>
        <p:nvSpPr>
          <p:cNvPr id="4" name="TextBox 3"/>
          <p:cNvSpPr txBox="1"/>
          <p:nvPr/>
        </p:nvSpPr>
        <p:spPr>
          <a:xfrm>
            <a:off x="1035586" y="4072536"/>
            <a:ext cx="7899093" cy="1077218"/>
          </a:xfrm>
          <a:prstGeom prst="rect">
            <a:avLst/>
          </a:prstGeom>
          <a:noFill/>
        </p:spPr>
        <p:txBody>
          <a:bodyPr wrap="square" rtlCol="0">
            <a:spAutoFit/>
          </a:bodyPr>
          <a:lstStyle/>
          <a:p>
            <a:r>
              <a:rPr lang="en-GB" sz="1200" spc="-100" dirty="0"/>
              <a:t>* Grants, External Studies and Managed Access System</a:t>
            </a:r>
          </a:p>
          <a:p>
            <a:r>
              <a:rPr lang="en-GB" sz="1200" spc="-100" dirty="0"/>
              <a:t>+ </a:t>
            </a:r>
            <a:r>
              <a:rPr lang="en-US" sz="1200" spc="-100" dirty="0"/>
              <a:t>C</a:t>
            </a:r>
            <a:r>
              <a:rPr lang="es-CO" sz="1200" spc="-100" dirty="0"/>
              <a:t>contribución, solicitada por un externo a Novartis de forma independiente para un propósito específico, </a:t>
            </a:r>
            <a:r>
              <a:rPr lang="es-CO" sz="1200" dirty="0"/>
              <a:t>relacionada a paciente, </a:t>
            </a:r>
            <a:r>
              <a:rPr lang="es-CO" sz="1200" spc="-100" dirty="0"/>
              <a:t> más detalles en el siguiente </a:t>
            </a:r>
            <a:r>
              <a:rPr lang="es-CO" sz="1200" spc="-100" dirty="0" err="1"/>
              <a:t>slide</a:t>
            </a:r>
            <a:r>
              <a:rPr lang="es-CO" sz="1200" spc="-100" dirty="0"/>
              <a:t>.</a:t>
            </a:r>
            <a:endParaRPr lang="en-GB" sz="1200" spc="-100" dirty="0"/>
          </a:p>
          <a:p>
            <a:pPr marL="171450" indent="-171450">
              <a:buFont typeface="Arial" panose="020B0604020202020204" pitchFamily="34" charset="0"/>
              <a:buChar char="•"/>
            </a:pPr>
            <a:endParaRPr lang="en-GB" sz="1200" spc="-100" dirty="0"/>
          </a:p>
          <a:p>
            <a:r>
              <a:rPr lang="en-US" sz="800" dirty="0"/>
              <a:t>Version 2.0 </a:t>
            </a:r>
          </a:p>
          <a:p>
            <a:r>
              <a:rPr lang="en-US" sz="800" dirty="0"/>
              <a:t>Effective Date November 2</a:t>
            </a:r>
            <a:r>
              <a:rPr lang="en-US" sz="800" baseline="30000" dirty="0"/>
              <a:t>nd</a:t>
            </a:r>
            <a:r>
              <a:rPr lang="en-US" sz="800" dirty="0"/>
              <a:t> 2020</a:t>
            </a:r>
            <a:endParaRPr lang="en-US" sz="800" spc="-100" dirty="0"/>
          </a:p>
        </p:txBody>
      </p:sp>
    </p:spTree>
    <p:custDataLst>
      <p:tags r:id="rId1"/>
    </p:custDataLst>
    <p:extLst>
      <p:ext uri="{BB962C8B-B14F-4D97-AF65-F5344CB8AC3E}">
        <p14:creationId xmlns:p14="http://schemas.microsoft.com/office/powerpoint/2010/main" val="39194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Users\GRIJACA2\AppData\Local\Temp\4\SNAGHTML1a4d7d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85138"/>
            <a:ext cx="4057626" cy="31153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87336" y="1039243"/>
            <a:ext cx="4399753" cy="748923"/>
          </a:xfrm>
          <a:prstGeom prst="rect">
            <a:avLst/>
          </a:prstGeom>
          <a:noFill/>
        </p:spPr>
        <p:txBody>
          <a:bodyPr wrap="square" rtlCol="0">
            <a:spAutoFit/>
          </a:bodyPr>
          <a:lstStyle/>
          <a:p>
            <a:pPr>
              <a:spcAft>
                <a:spcPts val="800"/>
              </a:spcAft>
            </a:pPr>
            <a:r>
              <a:rPr lang="en-US" sz="1200" b="1" dirty="0"/>
              <a:t>Paso 2 </a:t>
            </a:r>
          </a:p>
          <a:p>
            <a:pPr marL="171450" indent="-171450">
              <a:spcAft>
                <a:spcPts val="800"/>
              </a:spcAft>
              <a:buFont typeface="Arial" panose="020B0604020202020204" pitchFamily="34" charset="0"/>
              <a:buChar char="•"/>
            </a:pPr>
            <a:r>
              <a:rPr lang="es-CO" sz="1200" dirty="0"/>
              <a:t>Haga clic en el botón </a:t>
            </a:r>
            <a:r>
              <a:rPr lang="es-CO" sz="1200" b="1" dirty="0"/>
              <a:t>Solicitud de Grant</a:t>
            </a:r>
            <a:r>
              <a:rPr lang="es-CO" sz="1200" dirty="0"/>
              <a:t> en la parte inferior de su página de bienvenida.</a:t>
            </a:r>
            <a:endParaRPr lang="en-US" sz="1200" dirty="0"/>
          </a:p>
        </p:txBody>
      </p:sp>
      <p:sp>
        <p:nvSpPr>
          <p:cNvPr id="3" name="Footer Placeholder 2"/>
          <p:cNvSpPr>
            <a:spLocks noGrp="1"/>
          </p:cNvSpPr>
          <p:nvPr>
            <p:ph type="ftr" sz="quarter" idx="10"/>
          </p:nvPr>
        </p:nvSpPr>
        <p:spPr/>
        <p:txBody>
          <a:bodyPr/>
          <a:lstStyle/>
          <a:p>
            <a:r>
              <a:rPr lang="en-US"/>
              <a:t>Public</a:t>
            </a:r>
          </a:p>
        </p:txBody>
      </p:sp>
      <p:sp>
        <p:nvSpPr>
          <p:cNvPr id="4" name="Slide Number Placeholder 3"/>
          <p:cNvSpPr>
            <a:spLocks noGrp="1"/>
          </p:cNvSpPr>
          <p:nvPr>
            <p:ph type="sldNum" sz="quarter" idx="11"/>
          </p:nvPr>
        </p:nvSpPr>
        <p:spPr/>
        <p:txBody>
          <a:bodyPr/>
          <a:lstStyle/>
          <a:p>
            <a:fld id="{47547CF9-5B10-D24F-A8D7-45A9778164F7}" type="slidenum">
              <a:rPr lang="uk-UA" smtClean="0"/>
              <a:pPr/>
              <a:t>10</a:t>
            </a:fld>
            <a:endParaRPr lang="uk-UA"/>
          </a:p>
        </p:txBody>
      </p:sp>
      <p:graphicFrame>
        <p:nvGraphicFramePr>
          <p:cNvPr id="2" name="Table 5">
            <a:extLst>
              <a:ext uri="{FF2B5EF4-FFF2-40B4-BE49-F238E27FC236}">
                <a16:creationId xmlns:a16="http://schemas.microsoft.com/office/drawing/2014/main" id="{D40252DD-D23E-4ECF-B7C8-2C5CF6C65DF5}"/>
              </a:ext>
            </a:extLst>
          </p:cNvPr>
          <p:cNvGraphicFramePr>
            <a:graphicFrameLocks noGrp="1"/>
          </p:cNvGraphicFramePr>
          <p:nvPr>
            <p:extLst>
              <p:ext uri="{D42A27DB-BD31-4B8C-83A1-F6EECF244321}">
                <p14:modId xmlns:p14="http://schemas.microsoft.com/office/powerpoint/2010/main" val="3072797961"/>
              </p:ext>
            </p:extLst>
          </p:nvPr>
        </p:nvGraphicFramePr>
        <p:xfrm>
          <a:off x="4713619" y="2058245"/>
          <a:ext cx="3649630" cy="1538968"/>
        </p:xfrm>
        <a:graphic>
          <a:graphicData uri="http://schemas.openxmlformats.org/drawingml/2006/table">
            <a:tbl>
              <a:tblPr firstRow="1" bandRow="1">
                <a:tableStyleId>{1C5780E6-A8F4-46B0-B82D-9E7F56C639EF}</a:tableStyleId>
              </a:tblPr>
              <a:tblGrid>
                <a:gridCol w="3649630">
                  <a:extLst>
                    <a:ext uri="{9D8B030D-6E8A-4147-A177-3AD203B41FA5}">
                      <a16:colId xmlns:a16="http://schemas.microsoft.com/office/drawing/2014/main" val="1140757606"/>
                    </a:ext>
                  </a:extLst>
                </a:gridCol>
              </a:tblGrid>
              <a:tr h="370840">
                <a:tc>
                  <a:txBody>
                    <a:bodyPr/>
                    <a:lstStyle/>
                    <a:p>
                      <a:r>
                        <a:rPr lang="en-US" sz="1000" dirty="0">
                          <a:solidFill>
                            <a:schemeClr val="accent2"/>
                          </a:solidFill>
                        </a:rPr>
                        <a:t>Grants</a:t>
                      </a:r>
                    </a:p>
                  </a:txBody>
                  <a:tcPr/>
                </a:tc>
                <a:extLst>
                  <a:ext uri="{0D108BD9-81ED-4DB2-BD59-A6C34878D82A}">
                    <a16:rowId xmlns:a16="http://schemas.microsoft.com/office/drawing/2014/main" val="3563602659"/>
                  </a:ext>
                </a:extLst>
              </a:tr>
              <a:tr h="1168128">
                <a:tc>
                  <a:txBody>
                    <a:bodyPr/>
                    <a:lstStyle/>
                    <a:p>
                      <a:r>
                        <a:rPr lang="es-CO" sz="1000" kern="1200" dirty="0">
                          <a:solidFill>
                            <a:schemeClr val="tx1"/>
                          </a:solidFill>
                        </a:rPr>
                        <a:t>Contribución solicitada por</a:t>
                      </a:r>
                      <a:r>
                        <a:rPr lang="es-CO" sz="1000" kern="1200" baseline="0" dirty="0">
                          <a:solidFill>
                            <a:schemeClr val="tx1"/>
                          </a:solidFill>
                        </a:rPr>
                        <a:t> un externo a Novartis </a:t>
                      </a:r>
                      <a:r>
                        <a:rPr lang="es-CO" sz="1000" kern="1200" dirty="0">
                          <a:solidFill>
                            <a:schemeClr val="tx1"/>
                          </a:solidFill>
                        </a:rPr>
                        <a:t>de forma independiente para un propósito específico como: apoyar la investigación médica / científica, la educación, las iniciativas políticas y/o las actividades relacionada a paciente en las que Novartis no recibirá ningún beneficio. No se otorgarán Grants a personas físicas o a partidos políticos.</a:t>
                      </a:r>
                      <a:endParaRPr lang="en-US" sz="1000" kern="1200" dirty="0">
                        <a:solidFill>
                          <a:schemeClr val="tx1"/>
                        </a:solidFill>
                        <a:latin typeface="+mn-lt"/>
                        <a:ea typeface="+mn-ea"/>
                        <a:cs typeface="+mn-cs"/>
                      </a:endParaRPr>
                    </a:p>
                  </a:txBody>
                  <a:tcPr/>
                </a:tc>
                <a:extLst>
                  <a:ext uri="{0D108BD9-81ED-4DB2-BD59-A6C34878D82A}">
                    <a16:rowId xmlns:a16="http://schemas.microsoft.com/office/drawing/2014/main" val="3041943848"/>
                  </a:ext>
                </a:extLst>
              </a:tr>
            </a:tbl>
          </a:graphicData>
        </a:graphic>
      </p:graphicFrame>
      <p:sp>
        <p:nvSpPr>
          <p:cNvPr id="25" name="Rectangle 24"/>
          <p:cNvSpPr/>
          <p:nvPr/>
        </p:nvSpPr>
        <p:spPr>
          <a:xfrm>
            <a:off x="854268" y="3778981"/>
            <a:ext cx="1042845" cy="3215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4"/>
          <p:cNvSpPr>
            <a:spLocks noGrp="1"/>
          </p:cNvSpPr>
          <p:nvPr>
            <p:ph type="title"/>
          </p:nvPr>
        </p:nvSpPr>
        <p:spPr>
          <a:xfrm>
            <a:off x="457200" y="342900"/>
            <a:ext cx="8229600" cy="960919"/>
          </a:xfrm>
        </p:spPr>
        <p:txBody>
          <a:bodyPr/>
          <a:lstStyle/>
          <a:p>
            <a:r>
              <a:rPr lang="es-CO" dirty="0"/>
              <a:t>Someter una nueva solicitud</a:t>
            </a:r>
          </a:p>
        </p:txBody>
      </p:sp>
    </p:spTree>
    <p:extLst>
      <p:ext uri="{BB962C8B-B14F-4D97-AF65-F5344CB8AC3E}">
        <p14:creationId xmlns:p14="http://schemas.microsoft.com/office/powerpoint/2010/main" val="2861966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345494" y="959254"/>
            <a:ext cx="4669111" cy="3826689"/>
          </a:xfrm>
          <a:prstGeom prst="rect">
            <a:avLst/>
          </a:prstGeom>
          <a:noFill/>
        </p:spPr>
        <p:txBody>
          <a:bodyPr wrap="square" rtlCol="0">
            <a:spAutoFit/>
          </a:bodyPr>
          <a:lstStyle/>
          <a:p>
            <a:pPr>
              <a:spcAft>
                <a:spcPts val="800"/>
              </a:spcAft>
            </a:pPr>
            <a:r>
              <a:rPr lang="en-US" sz="1200" b="1" dirty="0"/>
              <a:t>Paso 3 </a:t>
            </a:r>
          </a:p>
          <a:p>
            <a:pPr marL="171450" indent="-171450">
              <a:spcAft>
                <a:spcPts val="800"/>
              </a:spcAft>
              <a:buFont typeface="Arial" panose="020B0604020202020204" pitchFamily="34" charset="0"/>
              <a:buChar char="•"/>
            </a:pPr>
            <a:r>
              <a:rPr lang="es-CO" sz="1200" dirty="0"/>
              <a:t>Revise la información completada automáticamente (tomada de la Información de registro) y edite o actualice cualquier información adicional según sea necesario.</a:t>
            </a:r>
          </a:p>
          <a:p>
            <a:pPr marL="171450" indent="-171450">
              <a:spcAft>
                <a:spcPts val="800"/>
              </a:spcAft>
              <a:buFont typeface="Arial" panose="020B0604020202020204" pitchFamily="34" charset="0"/>
              <a:buChar char="•"/>
            </a:pPr>
            <a:r>
              <a:rPr lang="es-CO" sz="1200" dirty="0"/>
              <a:t>Una vez completado, seleccione </a:t>
            </a:r>
            <a:r>
              <a:rPr lang="es-CO" sz="1200" b="1" dirty="0"/>
              <a:t>Guardar y continuar </a:t>
            </a:r>
            <a:r>
              <a:rPr lang="es-CO" sz="1200" dirty="0"/>
              <a:t>para pasar a la siguiente pestaña. Esto también garantizará que el contenido se guarde en caso de que necesite volver a la solicitud.</a:t>
            </a:r>
            <a:r>
              <a:rPr lang="en-US" sz="1200" dirty="0"/>
              <a:t>  </a:t>
            </a:r>
          </a:p>
          <a:p>
            <a:pPr marL="171450" indent="-171450">
              <a:spcAft>
                <a:spcPts val="800"/>
              </a:spcAft>
              <a:buFont typeface="Arial" panose="020B0604020202020204" pitchFamily="34" charset="0"/>
              <a:buChar char="•"/>
            </a:pPr>
            <a:r>
              <a:rPr lang="es-CO" sz="1200" dirty="0"/>
              <a:t>Podrá ver su progreso en el panel que se muestra en la parte superior de cada página. Puede usar los encabezados en el tablero para moverse dentro de la aplicación haciendo clic en ellos y no tiene que completar una sección antes de pasar a otra. Sin embargo, para evitar perder cualquier información que haya insertado en una página, debe hacer clic en </a:t>
            </a:r>
            <a:r>
              <a:rPr lang="es-CO" sz="1200" b="1" dirty="0"/>
              <a:t>Guardar y continuar </a:t>
            </a:r>
            <a:r>
              <a:rPr lang="es-CO" sz="1200" dirty="0"/>
              <a:t>antes de salir de cualquier página.</a:t>
            </a:r>
            <a:r>
              <a:rPr lang="en-GB" sz="1200" dirty="0"/>
              <a:t> </a:t>
            </a:r>
          </a:p>
          <a:p>
            <a:pPr marL="171450" lvl="0" indent="-171450">
              <a:spcAft>
                <a:spcPts val="0"/>
              </a:spcAft>
              <a:buFont typeface="Arial" panose="020B0604020202020204" pitchFamily="34" charset="0"/>
              <a:buChar char="•"/>
            </a:pPr>
            <a:r>
              <a:rPr lang="es-CO" sz="1200" b="1" dirty="0">
                <a:latin typeface="Arial" panose="020B0604020202020204" pitchFamily="34" charset="0"/>
                <a:ea typeface="Calibri" panose="020F0502020204030204" pitchFamily="34" charset="0"/>
              </a:rPr>
              <a:t>NOTA IMPORTANTE: </a:t>
            </a:r>
            <a:r>
              <a:rPr lang="es-CO" sz="1200" dirty="0">
                <a:latin typeface="Arial" panose="020B0604020202020204" pitchFamily="34" charset="0"/>
                <a:ea typeface="Calibri" panose="020F0502020204030204" pitchFamily="34" charset="0"/>
              </a:rPr>
              <a:t>Esta plataforma no guarda datos automáticamente, por lo que es importante hacer clic en </a:t>
            </a:r>
            <a:r>
              <a:rPr lang="es-CO" sz="1200" b="1" dirty="0">
                <a:latin typeface="Arial" panose="020B0604020202020204" pitchFamily="34" charset="0"/>
                <a:ea typeface="Calibri" panose="020F0502020204030204" pitchFamily="34" charset="0"/>
              </a:rPr>
              <a:t>Guardar y continuar </a:t>
            </a:r>
            <a:r>
              <a:rPr lang="es-CO" sz="1200" dirty="0">
                <a:latin typeface="Arial" panose="020B0604020202020204" pitchFamily="34" charset="0"/>
                <a:ea typeface="Calibri" panose="020F0502020204030204" pitchFamily="34" charset="0"/>
              </a:rPr>
              <a:t>cuando avance en cualquier página</a:t>
            </a:r>
            <a:r>
              <a:rPr lang="es-CO" sz="1200" b="1" dirty="0">
                <a:latin typeface="Arial" panose="020B0604020202020204" pitchFamily="34" charset="0"/>
                <a:ea typeface="Calibri" panose="020F0502020204030204" pitchFamily="34" charset="0"/>
              </a:rPr>
              <a:t>.</a:t>
            </a:r>
            <a:endParaRPr lang="en-GB" sz="1800" dirty="0">
              <a:effectLst/>
              <a:latin typeface="Calibri" panose="020F0502020204030204" pitchFamily="34" charset="0"/>
              <a:ea typeface="Calibri" panose="020F0502020204030204" pitchFamily="34" charset="0"/>
            </a:endParaRPr>
          </a:p>
        </p:txBody>
      </p:sp>
      <p:sp>
        <p:nvSpPr>
          <p:cNvPr id="3" name="Footer Placeholder 2"/>
          <p:cNvSpPr>
            <a:spLocks noGrp="1"/>
          </p:cNvSpPr>
          <p:nvPr>
            <p:ph type="ftr" sz="quarter" idx="10"/>
          </p:nvPr>
        </p:nvSpPr>
        <p:spPr/>
        <p:txBody>
          <a:bodyPr/>
          <a:lstStyle/>
          <a:p>
            <a:r>
              <a:rPr lang="en-US"/>
              <a:t>Public</a:t>
            </a:r>
          </a:p>
        </p:txBody>
      </p:sp>
      <p:sp>
        <p:nvSpPr>
          <p:cNvPr id="4" name="Slide Number Placeholder 3"/>
          <p:cNvSpPr>
            <a:spLocks noGrp="1"/>
          </p:cNvSpPr>
          <p:nvPr>
            <p:ph type="sldNum" sz="quarter" idx="11"/>
          </p:nvPr>
        </p:nvSpPr>
        <p:spPr/>
        <p:txBody>
          <a:bodyPr/>
          <a:lstStyle/>
          <a:p>
            <a:fld id="{47547CF9-5B10-D24F-A8D7-45A9778164F7}" type="slidenum">
              <a:rPr lang="uk-UA" smtClean="0"/>
              <a:pPr/>
              <a:t>11</a:t>
            </a:fld>
            <a:endParaRPr lang="uk-UA"/>
          </a:p>
        </p:txBody>
      </p:sp>
      <p:sp>
        <p:nvSpPr>
          <p:cNvPr id="12" name="Title 4"/>
          <p:cNvSpPr>
            <a:spLocks noGrp="1"/>
          </p:cNvSpPr>
          <p:nvPr>
            <p:ph type="title"/>
          </p:nvPr>
        </p:nvSpPr>
        <p:spPr>
          <a:xfrm>
            <a:off x="457200" y="342900"/>
            <a:ext cx="8229600" cy="960919"/>
          </a:xfrm>
        </p:spPr>
        <p:txBody>
          <a:bodyPr/>
          <a:lstStyle/>
          <a:p>
            <a:r>
              <a:rPr lang="es-CO" dirty="0"/>
              <a:t>Someter una nueva solicitud</a:t>
            </a:r>
          </a:p>
        </p:txBody>
      </p:sp>
      <p:pic>
        <p:nvPicPr>
          <p:cNvPr id="13" name="Picture 12"/>
          <p:cNvPicPr>
            <a:picLocks noChangeAspect="1"/>
          </p:cNvPicPr>
          <p:nvPr/>
        </p:nvPicPr>
        <p:blipFill>
          <a:blip r:embed="rId2"/>
          <a:stretch>
            <a:fillRect/>
          </a:stretch>
        </p:blipFill>
        <p:spPr>
          <a:xfrm>
            <a:off x="319634" y="959254"/>
            <a:ext cx="3896315" cy="3534405"/>
          </a:xfrm>
          <a:prstGeom prst="rect">
            <a:avLst/>
          </a:prstGeom>
        </p:spPr>
      </p:pic>
    </p:spTree>
    <p:extLst>
      <p:ext uri="{BB962C8B-B14F-4D97-AF65-F5344CB8AC3E}">
        <p14:creationId xmlns:p14="http://schemas.microsoft.com/office/powerpoint/2010/main" val="841603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23252" y="1135159"/>
            <a:ext cx="4463548" cy="3662541"/>
          </a:xfrm>
          <a:prstGeom prst="rect">
            <a:avLst/>
          </a:prstGeom>
          <a:noFill/>
        </p:spPr>
        <p:txBody>
          <a:bodyPr wrap="square" rtlCol="0">
            <a:spAutoFit/>
          </a:bodyPr>
          <a:lstStyle/>
          <a:p>
            <a:pPr>
              <a:spcAft>
                <a:spcPts val="800"/>
              </a:spcAft>
            </a:pPr>
            <a:r>
              <a:rPr lang="en-US" sz="1200" b="1" dirty="0"/>
              <a:t>Paso 4 </a:t>
            </a:r>
          </a:p>
          <a:p>
            <a:pPr marL="171450" indent="-171450">
              <a:spcAft>
                <a:spcPts val="800"/>
              </a:spcAft>
              <a:buFont typeface="Arial" panose="020B0604020202020204" pitchFamily="34" charset="0"/>
              <a:buChar char="•"/>
            </a:pPr>
            <a:r>
              <a:rPr lang="es-CO" sz="1200" dirty="0"/>
              <a:t>Para crear un nuevo contacto, haga clic en el botón </a:t>
            </a:r>
            <a:r>
              <a:rPr lang="es-CO" sz="1200" b="1" dirty="0"/>
              <a:t>Crear nuevo/a</a:t>
            </a:r>
            <a:r>
              <a:rPr lang="es-CO" sz="1200" dirty="0"/>
              <a:t>.</a:t>
            </a:r>
          </a:p>
          <a:p>
            <a:pPr marL="171450" indent="-171450">
              <a:spcAft>
                <a:spcPts val="800"/>
              </a:spcAft>
              <a:buFont typeface="Arial" panose="020B0604020202020204" pitchFamily="34" charset="0"/>
              <a:buChar char="•"/>
            </a:pPr>
            <a:r>
              <a:rPr lang="es-CO" sz="1200" dirty="0"/>
              <a:t>Proporcione información de contacto y guarde. Una vez guardada, se mostrará la información de contacto</a:t>
            </a:r>
            <a:r>
              <a:rPr lang="en-US" sz="1200" dirty="0"/>
              <a:t>.</a:t>
            </a:r>
          </a:p>
          <a:p>
            <a:pPr marL="171450" indent="-171450">
              <a:spcAft>
                <a:spcPts val="800"/>
              </a:spcAft>
              <a:buFont typeface="Arial" panose="020B0604020202020204" pitchFamily="34" charset="0"/>
              <a:buChar char="•"/>
            </a:pPr>
            <a:r>
              <a:rPr lang="es-CO" sz="1200" dirty="0"/>
              <a:t>Marque la casilla que se relaciona con </a:t>
            </a:r>
            <a:r>
              <a:rPr lang="es-CO" sz="1200" b="1" dirty="0"/>
              <a:t>sus datos de contacto</a:t>
            </a:r>
            <a:r>
              <a:rPr lang="es-CO" sz="1200" dirty="0"/>
              <a:t>. Puede haber más de una casilla, en este caso asegúrese de seleccionar la casilla correcta, ya que estos se convertirán en sus datos de contacto principales.</a:t>
            </a:r>
            <a:endParaRPr lang="en-US" sz="1200" dirty="0"/>
          </a:p>
          <a:p>
            <a:pPr marL="171450" indent="-171450">
              <a:spcAft>
                <a:spcPts val="800"/>
              </a:spcAft>
              <a:buFont typeface="Arial" panose="020B0604020202020204" pitchFamily="34" charset="0"/>
              <a:buChar char="•"/>
            </a:pPr>
            <a:r>
              <a:rPr lang="es-CO" sz="1200" dirty="0"/>
              <a:t>Seleccione </a:t>
            </a:r>
            <a:r>
              <a:rPr lang="es-CO" sz="1200" b="1" dirty="0"/>
              <a:t>Guardar y continuar </a:t>
            </a:r>
            <a:r>
              <a:rPr lang="es-CO" sz="1200" dirty="0"/>
              <a:t>para pasar a la siguiente pestaña</a:t>
            </a:r>
            <a:r>
              <a:rPr lang="en-US" sz="1200" dirty="0"/>
              <a:t>. </a:t>
            </a:r>
          </a:p>
          <a:p>
            <a:pPr>
              <a:spcAft>
                <a:spcPts val="800"/>
              </a:spcAft>
            </a:pPr>
            <a:r>
              <a:rPr lang="es-CO" sz="1200" b="1" dirty="0"/>
              <a:t>Nota: </a:t>
            </a:r>
            <a:r>
              <a:rPr lang="es-CO" sz="1200" dirty="0"/>
              <a:t>Novartis puede utilizar la información de contacto proporcionada aquí para comunicarse con usted si es necesario. Por lo tanto, proporcione la información actualizada para cada solicitud que envíe</a:t>
            </a:r>
            <a:r>
              <a:rPr lang="en-US" sz="1200" dirty="0"/>
              <a:t>.</a:t>
            </a:r>
          </a:p>
          <a:p>
            <a:pPr marL="171450" indent="-171450">
              <a:spcAft>
                <a:spcPts val="800"/>
              </a:spcAft>
              <a:buFont typeface="Arial" panose="020B0604020202020204" pitchFamily="34" charset="0"/>
              <a:buChar char="•"/>
            </a:pPr>
            <a:endParaRPr lang="en-US" sz="1200" dirty="0"/>
          </a:p>
        </p:txBody>
      </p:sp>
      <p:sp>
        <p:nvSpPr>
          <p:cNvPr id="3" name="Footer Placeholder 2"/>
          <p:cNvSpPr>
            <a:spLocks noGrp="1"/>
          </p:cNvSpPr>
          <p:nvPr>
            <p:ph type="ftr" sz="quarter" idx="10"/>
          </p:nvPr>
        </p:nvSpPr>
        <p:spPr/>
        <p:txBody>
          <a:bodyPr/>
          <a:lstStyle/>
          <a:p>
            <a:r>
              <a:rPr lang="en-US"/>
              <a:t>Public</a:t>
            </a:r>
          </a:p>
        </p:txBody>
      </p:sp>
      <p:sp>
        <p:nvSpPr>
          <p:cNvPr id="4" name="Slide Number Placeholder 3"/>
          <p:cNvSpPr>
            <a:spLocks noGrp="1"/>
          </p:cNvSpPr>
          <p:nvPr>
            <p:ph type="sldNum" sz="quarter" idx="11"/>
          </p:nvPr>
        </p:nvSpPr>
        <p:spPr/>
        <p:txBody>
          <a:bodyPr/>
          <a:lstStyle/>
          <a:p>
            <a:fld id="{47547CF9-5B10-D24F-A8D7-45A9778164F7}" type="slidenum">
              <a:rPr lang="uk-UA" smtClean="0"/>
              <a:pPr/>
              <a:t>12</a:t>
            </a:fld>
            <a:endParaRPr lang="uk-UA"/>
          </a:p>
        </p:txBody>
      </p:sp>
      <p:sp>
        <p:nvSpPr>
          <p:cNvPr id="11" name="Title 4"/>
          <p:cNvSpPr>
            <a:spLocks noGrp="1"/>
          </p:cNvSpPr>
          <p:nvPr>
            <p:ph type="title"/>
          </p:nvPr>
        </p:nvSpPr>
        <p:spPr>
          <a:xfrm>
            <a:off x="457200" y="342900"/>
            <a:ext cx="8229600" cy="960919"/>
          </a:xfrm>
        </p:spPr>
        <p:txBody>
          <a:bodyPr/>
          <a:lstStyle/>
          <a:p>
            <a:r>
              <a:rPr lang="es-CO" dirty="0"/>
              <a:t>Someter una nueva solicitud</a:t>
            </a:r>
          </a:p>
        </p:txBody>
      </p:sp>
      <p:pic>
        <p:nvPicPr>
          <p:cNvPr id="6" name="Picture 5"/>
          <p:cNvPicPr>
            <a:picLocks noChangeAspect="1"/>
          </p:cNvPicPr>
          <p:nvPr/>
        </p:nvPicPr>
        <p:blipFill>
          <a:blip r:embed="rId2"/>
          <a:stretch>
            <a:fillRect/>
          </a:stretch>
        </p:blipFill>
        <p:spPr>
          <a:xfrm>
            <a:off x="400556" y="1135159"/>
            <a:ext cx="3637370" cy="2517349"/>
          </a:xfrm>
          <a:prstGeom prst="rect">
            <a:avLst/>
          </a:prstGeom>
        </p:spPr>
      </p:pic>
    </p:spTree>
    <p:extLst>
      <p:ext uri="{BB962C8B-B14F-4D97-AF65-F5344CB8AC3E}">
        <p14:creationId xmlns:p14="http://schemas.microsoft.com/office/powerpoint/2010/main" val="6155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78691" y="503257"/>
            <a:ext cx="4882116" cy="3847207"/>
          </a:xfrm>
          <a:prstGeom prst="rect">
            <a:avLst/>
          </a:prstGeom>
          <a:noFill/>
        </p:spPr>
        <p:txBody>
          <a:bodyPr wrap="square" rtlCol="0">
            <a:spAutoFit/>
          </a:bodyPr>
          <a:lstStyle/>
          <a:p>
            <a:pPr>
              <a:spcAft>
                <a:spcPts val="800"/>
              </a:spcAft>
            </a:pPr>
            <a:r>
              <a:rPr lang="es-CO" sz="1200" b="1" dirty="0"/>
              <a:t>Paso 5 </a:t>
            </a:r>
          </a:p>
          <a:p>
            <a:pPr marL="171450" indent="-171450">
              <a:spcAft>
                <a:spcPts val="800"/>
              </a:spcAft>
              <a:buFont typeface="Arial" panose="020B0604020202020204" pitchFamily="34" charset="0"/>
              <a:buChar char="•"/>
            </a:pPr>
            <a:r>
              <a:rPr lang="es-CO" sz="1200" dirty="0"/>
              <a:t>Complete toda la información requerida en la pestaña </a:t>
            </a:r>
            <a:r>
              <a:rPr lang="es-CO" sz="1200" b="1" dirty="0"/>
              <a:t>Información de la propuesta</a:t>
            </a:r>
            <a:r>
              <a:rPr lang="es-CO" sz="1200" dirty="0"/>
              <a:t>, incluidos </a:t>
            </a:r>
            <a:r>
              <a:rPr lang="es-CO" sz="1200" b="1" dirty="0"/>
              <a:t>Detalles del programa </a:t>
            </a:r>
            <a:r>
              <a:rPr lang="es-CO" sz="1200" dirty="0"/>
              <a:t>y </a:t>
            </a:r>
            <a:r>
              <a:rPr lang="es-CO" sz="1200" b="1" dirty="0"/>
              <a:t>Detalles del evento</a:t>
            </a:r>
            <a:r>
              <a:rPr lang="es-CO" sz="1200" dirty="0"/>
              <a:t> (si corresponde).</a:t>
            </a:r>
          </a:p>
          <a:p>
            <a:pPr marL="171450" indent="-171450">
              <a:spcAft>
                <a:spcPts val="800"/>
              </a:spcAft>
              <a:buFont typeface="Arial" panose="020B0604020202020204" pitchFamily="34" charset="0"/>
              <a:buChar char="•"/>
            </a:pPr>
            <a:r>
              <a:rPr lang="es-CO" sz="1200" dirty="0"/>
              <a:t>Un (?) a la derecha de cualquier título indica que hay una explicación adicional del campo disponible haciendo clic en el icono (?).</a:t>
            </a:r>
          </a:p>
          <a:p>
            <a:pPr marL="171450" indent="-171450">
              <a:spcAft>
                <a:spcPts val="800"/>
              </a:spcAft>
              <a:buFont typeface="Arial" panose="020B0604020202020204" pitchFamily="34" charset="0"/>
              <a:buChar char="•"/>
            </a:pPr>
            <a:r>
              <a:rPr lang="es-CO" sz="1200" b="1" dirty="0"/>
              <a:t>División: </a:t>
            </a:r>
            <a:r>
              <a:rPr lang="es-CO" sz="1200" dirty="0"/>
              <a:t>Se refiere si dicha solicitud es sometida para Pharma, Sandoz u Oncología  </a:t>
            </a:r>
          </a:p>
          <a:p>
            <a:pPr marL="171450" indent="-171450">
              <a:spcAft>
                <a:spcPts val="800"/>
              </a:spcAft>
              <a:buFont typeface="Arial" panose="020B0604020202020204" pitchFamily="34" charset="0"/>
              <a:buChar char="•"/>
            </a:pPr>
            <a:r>
              <a:rPr lang="es-CO" sz="1200" b="1" dirty="0"/>
              <a:t>Alcance geográfico del programa: </a:t>
            </a:r>
            <a:r>
              <a:rPr lang="es-CO" sz="1200" dirty="0"/>
              <a:t>seleccione </a:t>
            </a:r>
            <a:r>
              <a:rPr lang="es-CO" sz="1200" i="1" dirty="0"/>
              <a:t>País único </a:t>
            </a:r>
            <a:r>
              <a:rPr lang="es-CO" sz="1200" dirty="0"/>
              <a:t>y el </a:t>
            </a:r>
            <a:r>
              <a:rPr lang="es-CO" sz="1200" i="1" dirty="0"/>
              <a:t>país correspondiente de solicitud</a:t>
            </a:r>
            <a:r>
              <a:rPr lang="es-CO" sz="1200" dirty="0"/>
              <a:t>.</a:t>
            </a:r>
          </a:p>
          <a:p>
            <a:pPr marL="171450" indent="-171450">
              <a:spcAft>
                <a:spcPts val="800"/>
              </a:spcAft>
              <a:buFont typeface="Arial" panose="020B0604020202020204" pitchFamily="34" charset="0"/>
              <a:buChar char="•"/>
            </a:pPr>
            <a:r>
              <a:rPr lang="es-CO" sz="1200" b="1" dirty="0"/>
              <a:t>Fecha de inicio del programa* </a:t>
            </a:r>
            <a:r>
              <a:rPr lang="es-CO" sz="1200" dirty="0"/>
              <a:t>(Formato de fecha de EE. UU.: MM/DD/YYYY): esta es la fecha planificada para el "primer día" en la que comenzará la actividad de su programa.</a:t>
            </a:r>
          </a:p>
          <a:p>
            <a:pPr marL="171450" indent="-171450">
              <a:spcAft>
                <a:spcPts val="800"/>
              </a:spcAft>
              <a:buFont typeface="Arial" panose="020B0604020202020204" pitchFamily="34" charset="0"/>
              <a:buChar char="•"/>
            </a:pPr>
            <a:r>
              <a:rPr lang="es-CO" sz="1200" b="1" dirty="0"/>
              <a:t>Fecha de finalización del programa </a:t>
            </a:r>
            <a:r>
              <a:rPr lang="es-CO" sz="1200" dirty="0"/>
              <a:t>(Formato de fecha de EE. UU.: MM/DD/YYYY): esta es la fecha planificada en la que espera cerrar su programa una vez completado.</a:t>
            </a:r>
            <a:endParaRPr lang="es-CO" sz="1200" dirty="0">
              <a:highlight>
                <a:srgbClr val="FFFF00"/>
              </a:highlight>
            </a:endParaRPr>
          </a:p>
        </p:txBody>
      </p:sp>
      <p:sp>
        <p:nvSpPr>
          <p:cNvPr id="3" name="Footer Placeholder 2"/>
          <p:cNvSpPr>
            <a:spLocks noGrp="1"/>
          </p:cNvSpPr>
          <p:nvPr>
            <p:ph type="ftr" sz="quarter" idx="10"/>
          </p:nvPr>
        </p:nvSpPr>
        <p:spPr/>
        <p:txBody>
          <a:bodyPr/>
          <a:lstStyle/>
          <a:p>
            <a:r>
              <a:rPr lang="en-US"/>
              <a:t>Public</a:t>
            </a:r>
          </a:p>
        </p:txBody>
      </p:sp>
      <p:sp>
        <p:nvSpPr>
          <p:cNvPr id="4" name="Slide Number Placeholder 3"/>
          <p:cNvSpPr>
            <a:spLocks noGrp="1"/>
          </p:cNvSpPr>
          <p:nvPr>
            <p:ph type="sldNum" sz="quarter" idx="11"/>
          </p:nvPr>
        </p:nvSpPr>
        <p:spPr/>
        <p:txBody>
          <a:bodyPr/>
          <a:lstStyle/>
          <a:p>
            <a:fld id="{47547CF9-5B10-D24F-A8D7-45A9778164F7}" type="slidenum">
              <a:rPr lang="uk-UA" smtClean="0"/>
              <a:pPr/>
              <a:t>13</a:t>
            </a:fld>
            <a:endParaRPr lang="uk-UA"/>
          </a:p>
        </p:txBody>
      </p:sp>
      <p:sp>
        <p:nvSpPr>
          <p:cNvPr id="8" name="Title 4"/>
          <p:cNvSpPr>
            <a:spLocks noGrp="1"/>
          </p:cNvSpPr>
          <p:nvPr>
            <p:ph type="title"/>
          </p:nvPr>
        </p:nvSpPr>
        <p:spPr>
          <a:xfrm>
            <a:off x="0" y="172115"/>
            <a:ext cx="8229600" cy="960919"/>
          </a:xfrm>
        </p:spPr>
        <p:txBody>
          <a:bodyPr/>
          <a:lstStyle/>
          <a:p>
            <a:r>
              <a:rPr lang="es-CO" dirty="0"/>
              <a:t>Someter una nueva solicitud</a:t>
            </a:r>
          </a:p>
        </p:txBody>
      </p:sp>
      <p:pic>
        <p:nvPicPr>
          <p:cNvPr id="7" name="Picture 6"/>
          <p:cNvPicPr>
            <a:picLocks noChangeAspect="1"/>
          </p:cNvPicPr>
          <p:nvPr/>
        </p:nvPicPr>
        <p:blipFill>
          <a:blip r:embed="rId3"/>
          <a:stretch>
            <a:fillRect/>
          </a:stretch>
        </p:blipFill>
        <p:spPr>
          <a:xfrm>
            <a:off x="381546" y="992609"/>
            <a:ext cx="3696297" cy="3448907"/>
          </a:xfrm>
          <a:prstGeom prst="rect">
            <a:avLst/>
          </a:prstGeom>
        </p:spPr>
      </p:pic>
    </p:spTree>
    <p:extLst>
      <p:ext uri="{BB962C8B-B14F-4D97-AF65-F5344CB8AC3E}">
        <p14:creationId xmlns:p14="http://schemas.microsoft.com/office/powerpoint/2010/main" val="1697368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12620" y="997891"/>
            <a:ext cx="4270248" cy="2062103"/>
          </a:xfrm>
          <a:prstGeom prst="rect">
            <a:avLst/>
          </a:prstGeom>
          <a:noFill/>
        </p:spPr>
        <p:txBody>
          <a:bodyPr wrap="square" rtlCol="0">
            <a:spAutoFit/>
          </a:bodyPr>
          <a:lstStyle/>
          <a:p>
            <a:pPr>
              <a:spcAft>
                <a:spcPts val="800"/>
              </a:spcAft>
            </a:pPr>
            <a:r>
              <a:rPr lang="es-CO" sz="1200" b="1" dirty="0"/>
              <a:t>Paso 5 (Continuación)</a:t>
            </a:r>
          </a:p>
          <a:p>
            <a:pPr marL="171450" indent="-171450">
              <a:spcAft>
                <a:spcPts val="800"/>
              </a:spcAft>
              <a:buFont typeface="Arial" panose="020B0604020202020204" pitchFamily="34" charset="0"/>
              <a:buChar char="•"/>
            </a:pPr>
            <a:r>
              <a:rPr lang="es-CO" sz="1200" dirty="0"/>
              <a:t>En "</a:t>
            </a:r>
            <a:r>
              <a:rPr lang="es-CO" sz="1200" b="1" dirty="0"/>
              <a:t>Código del monto solicitado en moneda local</a:t>
            </a:r>
            <a:r>
              <a:rPr lang="es-CO" sz="1200" dirty="0"/>
              <a:t>", seleccione la moneda en que se realizará la solicitud y luego ingrese "</a:t>
            </a:r>
            <a:r>
              <a:rPr lang="es-CO" sz="1200" b="1" dirty="0"/>
              <a:t>Monto solicitado a Novartis</a:t>
            </a:r>
            <a:r>
              <a:rPr lang="es-CO" sz="1200" dirty="0"/>
              <a:t>". </a:t>
            </a:r>
          </a:p>
          <a:p>
            <a:pPr marL="171450" indent="-171450">
              <a:spcAft>
                <a:spcPts val="800"/>
              </a:spcAft>
              <a:buFont typeface="Arial" panose="020B0604020202020204" pitchFamily="34" charset="0"/>
              <a:buChar char="•"/>
            </a:pPr>
            <a:r>
              <a:rPr lang="es-CO" sz="1200" dirty="0"/>
              <a:t>Ingrese el </a:t>
            </a:r>
            <a:r>
              <a:rPr lang="es-CO" sz="1200" b="1" dirty="0"/>
              <a:t>Costo total del programa</a:t>
            </a:r>
            <a:r>
              <a:rPr lang="es-CO" sz="1200" dirty="0"/>
              <a:t>. No use ningún carácter especial (por ejemplo $) al ingresar el costo en este campo.</a:t>
            </a:r>
          </a:p>
          <a:p>
            <a:pPr marL="171450" indent="-171450">
              <a:spcAft>
                <a:spcPts val="800"/>
              </a:spcAft>
              <a:buFont typeface="Arial" panose="020B0604020202020204" pitchFamily="34" charset="0"/>
              <a:buChar char="•"/>
            </a:pPr>
            <a:r>
              <a:rPr lang="es-CO" sz="1200" dirty="0"/>
              <a:t>Seleccione </a:t>
            </a:r>
            <a:r>
              <a:rPr lang="es-CO" sz="1200" b="1" dirty="0"/>
              <a:t>Guardar y continuar </a:t>
            </a:r>
            <a:r>
              <a:rPr lang="es-CO" sz="1200" dirty="0"/>
              <a:t>para pasar a la siguiente pestaña.</a:t>
            </a:r>
          </a:p>
        </p:txBody>
      </p:sp>
      <p:sp>
        <p:nvSpPr>
          <p:cNvPr id="3" name="Footer Placeholder 2"/>
          <p:cNvSpPr>
            <a:spLocks noGrp="1"/>
          </p:cNvSpPr>
          <p:nvPr>
            <p:ph type="ftr" sz="quarter" idx="10"/>
          </p:nvPr>
        </p:nvSpPr>
        <p:spPr/>
        <p:txBody>
          <a:bodyPr/>
          <a:lstStyle/>
          <a:p>
            <a:r>
              <a:rPr lang="en-US"/>
              <a:t>Public</a:t>
            </a:r>
          </a:p>
        </p:txBody>
      </p:sp>
      <p:sp>
        <p:nvSpPr>
          <p:cNvPr id="4" name="Slide Number Placeholder 3"/>
          <p:cNvSpPr>
            <a:spLocks noGrp="1"/>
          </p:cNvSpPr>
          <p:nvPr>
            <p:ph type="sldNum" sz="quarter" idx="11"/>
          </p:nvPr>
        </p:nvSpPr>
        <p:spPr/>
        <p:txBody>
          <a:bodyPr/>
          <a:lstStyle/>
          <a:p>
            <a:fld id="{47547CF9-5B10-D24F-A8D7-45A9778164F7}" type="slidenum">
              <a:rPr lang="uk-UA" smtClean="0"/>
              <a:pPr/>
              <a:t>14</a:t>
            </a:fld>
            <a:endParaRPr lang="uk-UA"/>
          </a:p>
        </p:txBody>
      </p:sp>
      <p:sp>
        <p:nvSpPr>
          <p:cNvPr id="8" name="Title 4"/>
          <p:cNvSpPr>
            <a:spLocks noGrp="1"/>
          </p:cNvSpPr>
          <p:nvPr>
            <p:ph type="title"/>
          </p:nvPr>
        </p:nvSpPr>
        <p:spPr>
          <a:xfrm>
            <a:off x="457200" y="342900"/>
            <a:ext cx="8229600" cy="960919"/>
          </a:xfrm>
        </p:spPr>
        <p:txBody>
          <a:bodyPr/>
          <a:lstStyle/>
          <a:p>
            <a:r>
              <a:rPr lang="es-CO" dirty="0"/>
              <a:t>Someter una nueva solicitud</a:t>
            </a:r>
          </a:p>
        </p:txBody>
      </p:sp>
      <p:pic>
        <p:nvPicPr>
          <p:cNvPr id="7" name="Picture 6"/>
          <p:cNvPicPr>
            <a:picLocks noChangeAspect="1"/>
          </p:cNvPicPr>
          <p:nvPr/>
        </p:nvPicPr>
        <p:blipFill>
          <a:blip r:embed="rId2"/>
          <a:stretch>
            <a:fillRect/>
          </a:stretch>
        </p:blipFill>
        <p:spPr>
          <a:xfrm>
            <a:off x="281974" y="997891"/>
            <a:ext cx="4230646" cy="2837734"/>
          </a:xfrm>
          <a:prstGeom prst="rect">
            <a:avLst/>
          </a:prstGeom>
        </p:spPr>
      </p:pic>
    </p:spTree>
    <p:extLst>
      <p:ext uri="{BB962C8B-B14F-4D97-AF65-F5344CB8AC3E}">
        <p14:creationId xmlns:p14="http://schemas.microsoft.com/office/powerpoint/2010/main" val="106791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Public</a:t>
            </a:r>
          </a:p>
        </p:txBody>
      </p:sp>
      <p:sp>
        <p:nvSpPr>
          <p:cNvPr id="5" name="Slide Number Placeholder 4"/>
          <p:cNvSpPr>
            <a:spLocks noGrp="1"/>
          </p:cNvSpPr>
          <p:nvPr>
            <p:ph type="sldNum" sz="quarter" idx="11"/>
          </p:nvPr>
        </p:nvSpPr>
        <p:spPr/>
        <p:txBody>
          <a:bodyPr/>
          <a:lstStyle/>
          <a:p>
            <a:fld id="{47547CF9-5B10-D24F-A8D7-45A9778164F7}" type="slidenum">
              <a:rPr lang="uk-UA" smtClean="0"/>
              <a:pPr/>
              <a:t>15</a:t>
            </a:fld>
            <a:endParaRPr lang="uk-UA"/>
          </a:p>
        </p:txBody>
      </p:sp>
      <p:sp>
        <p:nvSpPr>
          <p:cNvPr id="7" name="TextBox 6"/>
          <p:cNvSpPr txBox="1"/>
          <p:nvPr/>
        </p:nvSpPr>
        <p:spPr>
          <a:xfrm>
            <a:off x="4622519" y="1197765"/>
            <a:ext cx="4270248" cy="3170099"/>
          </a:xfrm>
          <a:prstGeom prst="rect">
            <a:avLst/>
          </a:prstGeom>
          <a:noFill/>
        </p:spPr>
        <p:txBody>
          <a:bodyPr wrap="square" rtlCol="0">
            <a:spAutoFit/>
          </a:bodyPr>
          <a:lstStyle/>
          <a:p>
            <a:pPr>
              <a:spcAft>
                <a:spcPts val="800"/>
              </a:spcAft>
            </a:pPr>
            <a:r>
              <a:rPr lang="en-US" sz="1200" b="1" dirty="0"/>
              <a:t>Paso 5 (</a:t>
            </a:r>
            <a:r>
              <a:rPr lang="en-US" sz="1200" b="1" dirty="0" err="1"/>
              <a:t>Continuación</a:t>
            </a:r>
            <a:r>
              <a:rPr lang="en-US" sz="1200" b="1" dirty="0"/>
              <a:t>)</a:t>
            </a:r>
          </a:p>
          <a:p>
            <a:pPr marL="171450" indent="-171450">
              <a:spcAft>
                <a:spcPts val="800"/>
              </a:spcAft>
              <a:buFont typeface="Arial" panose="020B0604020202020204" pitchFamily="34" charset="0"/>
              <a:buChar char="•"/>
            </a:pPr>
            <a:r>
              <a:rPr lang="es-CO" sz="1200" dirty="0"/>
              <a:t>Si la solicitud de Grant es para un programa de educación médica, seleccione "Sí" en </a:t>
            </a:r>
            <a:r>
              <a:rPr lang="es-CO" sz="1200" b="1" dirty="0"/>
              <a:t>“¿Esta solicitud es para un programa de educación médica independiente?”</a:t>
            </a:r>
            <a:r>
              <a:rPr lang="en-US" sz="1200" dirty="0"/>
              <a:t>.</a:t>
            </a:r>
          </a:p>
          <a:p>
            <a:pPr marL="171450" indent="-171450">
              <a:spcAft>
                <a:spcPts val="800"/>
              </a:spcAft>
              <a:buFont typeface="Arial" panose="020B0604020202020204" pitchFamily="34" charset="0"/>
              <a:buChar char="•"/>
            </a:pPr>
            <a:r>
              <a:rPr lang="es-CO" sz="1200" dirty="0"/>
              <a:t>Cuando se selecciona "Sí", se mostrarán campos adicionales relacionados con los detalles de la actividad educativa que deben completarse.</a:t>
            </a:r>
          </a:p>
          <a:p>
            <a:pPr marL="171450" indent="-171450">
              <a:spcAft>
                <a:spcPts val="800"/>
              </a:spcAft>
              <a:buFont typeface="Arial" panose="020B0604020202020204" pitchFamily="34" charset="0"/>
              <a:buChar char="•"/>
            </a:pPr>
            <a:r>
              <a:rPr lang="es-CO" sz="1200" b="1" dirty="0"/>
              <a:t>Programa de educación médica independiente</a:t>
            </a:r>
            <a:r>
              <a:rPr lang="en-GB" sz="1200" b="1" dirty="0"/>
              <a:t>: </a:t>
            </a:r>
            <a:r>
              <a:rPr lang="es-CO" sz="1200" dirty="0"/>
              <a:t>Un programa de educación médica independiente generalmente se define como un programa educativo para profesionales de la salud (HCP) proporcionado por un proveedor educativo independiente, como un hospital, un centro académico, una sociedad / asociación o una empresa de educación y comunicación médica.</a:t>
            </a:r>
            <a:endParaRPr lang="en-GB" sz="1200" dirty="0"/>
          </a:p>
        </p:txBody>
      </p:sp>
      <p:sp>
        <p:nvSpPr>
          <p:cNvPr id="8" name="Title 4"/>
          <p:cNvSpPr>
            <a:spLocks noGrp="1"/>
          </p:cNvSpPr>
          <p:nvPr>
            <p:ph type="title"/>
          </p:nvPr>
        </p:nvSpPr>
        <p:spPr>
          <a:xfrm>
            <a:off x="457200" y="342900"/>
            <a:ext cx="8229600" cy="960919"/>
          </a:xfrm>
        </p:spPr>
        <p:txBody>
          <a:bodyPr/>
          <a:lstStyle/>
          <a:p>
            <a:r>
              <a:rPr lang="es-CO" dirty="0"/>
              <a:t>Someter una nueva solicitud</a:t>
            </a:r>
          </a:p>
        </p:txBody>
      </p:sp>
      <p:pic>
        <p:nvPicPr>
          <p:cNvPr id="10" name="Picture 9"/>
          <p:cNvPicPr>
            <a:picLocks noChangeAspect="1"/>
          </p:cNvPicPr>
          <p:nvPr/>
        </p:nvPicPr>
        <p:blipFill>
          <a:blip r:embed="rId2"/>
          <a:stretch>
            <a:fillRect/>
          </a:stretch>
        </p:blipFill>
        <p:spPr>
          <a:xfrm>
            <a:off x="308834" y="1354043"/>
            <a:ext cx="4263166" cy="2857542"/>
          </a:xfrm>
          <a:prstGeom prst="rect">
            <a:avLst/>
          </a:prstGeom>
        </p:spPr>
      </p:pic>
    </p:spTree>
    <p:extLst>
      <p:ext uri="{BB962C8B-B14F-4D97-AF65-F5344CB8AC3E}">
        <p14:creationId xmlns:p14="http://schemas.microsoft.com/office/powerpoint/2010/main" val="337812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8442" y="1153263"/>
            <a:ext cx="3845339" cy="3105375"/>
          </a:xfrm>
        </p:spPr>
        <p:txBody>
          <a:bodyPr/>
          <a:lstStyle/>
          <a:p>
            <a:pPr marL="0" indent="0">
              <a:buNone/>
            </a:pPr>
            <a:r>
              <a:rPr lang="en-US" sz="1200" b="1" dirty="0"/>
              <a:t>Paso 5 (</a:t>
            </a:r>
            <a:r>
              <a:rPr lang="en-US" sz="1200" b="1" dirty="0" err="1"/>
              <a:t>Continuación</a:t>
            </a:r>
            <a:r>
              <a:rPr lang="en-US" sz="1200" b="1" dirty="0"/>
              <a:t>)</a:t>
            </a:r>
          </a:p>
          <a:p>
            <a:pPr marL="171450" indent="-171450">
              <a:spcAft>
                <a:spcPts val="800"/>
              </a:spcAft>
              <a:buFont typeface="Arial" panose="020B0604020202020204" pitchFamily="34" charset="0"/>
              <a:buChar char="•"/>
            </a:pPr>
            <a:r>
              <a:rPr lang="es-CO" sz="1200" dirty="0"/>
              <a:t>Si el programa del Grant incluye eventos en vivo, es decir, reuniones presenciales, cumbres, conferencias, etc., seleccione "Sí" para </a:t>
            </a:r>
            <a:r>
              <a:rPr lang="es-CO" sz="1200" b="1" dirty="0"/>
              <a:t>¿Este programa incluye eventos en vivo?</a:t>
            </a:r>
          </a:p>
          <a:p>
            <a:pPr marL="171450" indent="-171450">
              <a:spcAft>
                <a:spcPts val="800"/>
              </a:spcAft>
              <a:buFont typeface="Arial" panose="020B0604020202020204" pitchFamily="34" charset="0"/>
              <a:buChar char="•"/>
            </a:pPr>
            <a:r>
              <a:rPr lang="es-CO" sz="1200" dirty="0"/>
              <a:t>Cuando se selecciona "Sí", se mostrará un campo adicional para proporcionar información adicional sobre el evento en vivo. Seleccione número de eventos y proporcione detalles como lugar, dirección, ciudad y país para cada evento.</a:t>
            </a:r>
            <a:endParaRPr lang="en-US" sz="1200" dirty="0"/>
          </a:p>
        </p:txBody>
      </p:sp>
      <p:sp>
        <p:nvSpPr>
          <p:cNvPr id="4" name="Footer Placeholder 3"/>
          <p:cNvSpPr>
            <a:spLocks noGrp="1"/>
          </p:cNvSpPr>
          <p:nvPr>
            <p:ph type="ftr" sz="quarter" idx="10"/>
          </p:nvPr>
        </p:nvSpPr>
        <p:spPr/>
        <p:txBody>
          <a:bodyPr/>
          <a:lstStyle/>
          <a:p>
            <a:r>
              <a:rPr lang="en-US"/>
              <a:t>Public</a:t>
            </a:r>
          </a:p>
        </p:txBody>
      </p:sp>
      <p:sp>
        <p:nvSpPr>
          <p:cNvPr id="5" name="Slide Number Placeholder 4"/>
          <p:cNvSpPr>
            <a:spLocks noGrp="1"/>
          </p:cNvSpPr>
          <p:nvPr>
            <p:ph type="sldNum" sz="quarter" idx="11"/>
          </p:nvPr>
        </p:nvSpPr>
        <p:spPr/>
        <p:txBody>
          <a:bodyPr/>
          <a:lstStyle/>
          <a:p>
            <a:fld id="{47547CF9-5B10-D24F-A8D7-45A9778164F7}" type="slidenum">
              <a:rPr lang="uk-UA" smtClean="0"/>
              <a:pPr/>
              <a:t>16</a:t>
            </a:fld>
            <a:endParaRPr lang="uk-UA"/>
          </a:p>
        </p:txBody>
      </p:sp>
      <p:sp>
        <p:nvSpPr>
          <p:cNvPr id="8" name="Title 4"/>
          <p:cNvSpPr>
            <a:spLocks noGrp="1"/>
          </p:cNvSpPr>
          <p:nvPr>
            <p:ph type="title"/>
          </p:nvPr>
        </p:nvSpPr>
        <p:spPr>
          <a:xfrm>
            <a:off x="457200" y="342900"/>
            <a:ext cx="8229600" cy="960919"/>
          </a:xfrm>
        </p:spPr>
        <p:txBody>
          <a:bodyPr/>
          <a:lstStyle/>
          <a:p>
            <a:r>
              <a:rPr lang="es-CO" dirty="0"/>
              <a:t>Someter una nueva solicitud</a:t>
            </a:r>
          </a:p>
        </p:txBody>
      </p:sp>
      <p:pic>
        <p:nvPicPr>
          <p:cNvPr id="9" name="Picture 8"/>
          <p:cNvPicPr>
            <a:picLocks noChangeAspect="1"/>
          </p:cNvPicPr>
          <p:nvPr/>
        </p:nvPicPr>
        <p:blipFill>
          <a:blip r:embed="rId2"/>
          <a:stretch>
            <a:fillRect/>
          </a:stretch>
        </p:blipFill>
        <p:spPr>
          <a:xfrm>
            <a:off x="457200" y="1303818"/>
            <a:ext cx="4384261" cy="2299281"/>
          </a:xfrm>
          <a:prstGeom prst="rect">
            <a:avLst/>
          </a:prstGeom>
        </p:spPr>
      </p:pic>
    </p:spTree>
    <p:extLst>
      <p:ext uri="{BB962C8B-B14F-4D97-AF65-F5344CB8AC3E}">
        <p14:creationId xmlns:p14="http://schemas.microsoft.com/office/powerpoint/2010/main" val="252936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97475" y="733968"/>
            <a:ext cx="4646525" cy="4101123"/>
          </a:xfrm>
          <a:prstGeom prst="rect">
            <a:avLst/>
          </a:prstGeom>
          <a:noFill/>
        </p:spPr>
        <p:txBody>
          <a:bodyPr wrap="square" rtlCol="0">
            <a:spAutoFit/>
          </a:bodyPr>
          <a:lstStyle/>
          <a:p>
            <a:pPr>
              <a:spcAft>
                <a:spcPts val="800"/>
              </a:spcAft>
            </a:pPr>
            <a:r>
              <a:rPr lang="en-US" sz="1100" b="1" dirty="0"/>
              <a:t>Paso 6 </a:t>
            </a:r>
          </a:p>
          <a:p>
            <a:pPr marL="171450" indent="-171450">
              <a:spcAft>
                <a:spcPts val="800"/>
              </a:spcAft>
              <a:buFont typeface="Arial" panose="020B0604020202020204" pitchFamily="34" charset="0"/>
              <a:buChar char="•"/>
            </a:pPr>
            <a:r>
              <a:rPr lang="es-CO" sz="1100" dirty="0"/>
              <a:t>En la siguiente pantalla se le pedirá más detalles sobre el desglose del costo total del programa.</a:t>
            </a:r>
            <a:endParaRPr lang="en-US" sz="1100" dirty="0"/>
          </a:p>
          <a:p>
            <a:pPr marL="171450" indent="-171450">
              <a:spcAft>
                <a:spcPts val="800"/>
              </a:spcAft>
              <a:buFont typeface="Arial" panose="020B0604020202020204" pitchFamily="34" charset="0"/>
              <a:buChar char="•"/>
            </a:pPr>
            <a:r>
              <a:rPr lang="es-CO" sz="1100" dirty="0"/>
              <a:t>Para cada categoría de gasto, se deben completar todos los campos</a:t>
            </a:r>
            <a:r>
              <a:rPr lang="en-US" sz="1100" dirty="0"/>
              <a:t>. </a:t>
            </a:r>
          </a:p>
          <a:p>
            <a:pPr marL="171450" indent="-171450">
              <a:spcAft>
                <a:spcPts val="800"/>
              </a:spcAft>
              <a:buFont typeface="Arial" panose="020B0604020202020204" pitchFamily="34" charset="0"/>
              <a:buChar char="•"/>
            </a:pPr>
            <a:r>
              <a:rPr lang="es-CO" sz="1100" dirty="0"/>
              <a:t>Seleccione en el menú desplegable la categoría de gasto adecuada</a:t>
            </a:r>
            <a:r>
              <a:rPr lang="en-US" sz="1100" dirty="0"/>
              <a:t>.</a:t>
            </a:r>
          </a:p>
          <a:p>
            <a:pPr marL="171450" indent="-171450">
              <a:spcAft>
                <a:spcPts val="800"/>
              </a:spcAft>
              <a:buFont typeface="Arial" panose="020B0604020202020204" pitchFamily="34" charset="0"/>
              <a:buChar char="•"/>
            </a:pPr>
            <a:r>
              <a:rPr lang="es-CO" sz="1100" dirty="0"/>
              <a:t>Dependiendo de la categoría seleccionada, se proporcionará una selección de subcategorías en una lista desplegable</a:t>
            </a:r>
            <a:r>
              <a:rPr lang="en-US" sz="1100" dirty="0"/>
              <a:t>. </a:t>
            </a:r>
          </a:p>
          <a:p>
            <a:pPr marL="171450" indent="-171450">
              <a:spcAft>
                <a:spcPts val="800"/>
              </a:spcAft>
              <a:buFont typeface="Arial" panose="020B0604020202020204" pitchFamily="34" charset="0"/>
              <a:buChar char="•"/>
            </a:pPr>
            <a:r>
              <a:rPr lang="es-CO" sz="1100" dirty="0"/>
              <a:t>Se proporciona un cuadro de campo abierto para </a:t>
            </a:r>
            <a:r>
              <a:rPr lang="es-CO" sz="1100" b="1" dirty="0"/>
              <a:t>Descripción / Detalles de gastos</a:t>
            </a:r>
            <a:r>
              <a:rPr lang="en-US" sz="1100" b="1" dirty="0"/>
              <a:t>.</a:t>
            </a:r>
          </a:p>
          <a:p>
            <a:pPr marL="171450" indent="-171450">
              <a:spcAft>
                <a:spcPts val="800"/>
              </a:spcAft>
              <a:buFont typeface="Arial" panose="020B0604020202020204" pitchFamily="34" charset="0"/>
              <a:buChar char="•"/>
            </a:pPr>
            <a:r>
              <a:rPr lang="es-CO" sz="1100" dirty="0"/>
              <a:t>Complete el </a:t>
            </a:r>
            <a:r>
              <a:rPr lang="es-CO" sz="1100" b="1" dirty="0"/>
              <a:t>costo estimado </a:t>
            </a:r>
            <a:r>
              <a:rPr lang="es-CO" sz="1100" dirty="0"/>
              <a:t>para cada categoría. El costo </a:t>
            </a:r>
            <a:r>
              <a:rPr lang="es-CO" sz="1100" b="1" dirty="0"/>
              <a:t>Total global </a:t>
            </a:r>
            <a:r>
              <a:rPr lang="es-CO" sz="1100" dirty="0"/>
              <a:t>del Grant debe ser igual al </a:t>
            </a:r>
            <a:r>
              <a:rPr lang="es-CO" sz="1100" b="1" dirty="0"/>
              <a:t>Costo total del programa </a:t>
            </a:r>
            <a:r>
              <a:rPr lang="es-CO" sz="1100" dirty="0"/>
              <a:t>en la sección </a:t>
            </a:r>
            <a:r>
              <a:rPr lang="es-CO" sz="1100" b="1" dirty="0"/>
              <a:t>Información de la propuesta</a:t>
            </a:r>
            <a:r>
              <a:rPr lang="es-CO" sz="1100" dirty="0"/>
              <a:t>. No use ningún carácter especial (por ejemplo $ , .) al ingresar el costo en este campo</a:t>
            </a:r>
            <a:r>
              <a:rPr lang="en-US" sz="1050" dirty="0"/>
              <a:t>.</a:t>
            </a:r>
            <a:endParaRPr lang="en-US" sz="1100" dirty="0"/>
          </a:p>
          <a:p>
            <a:pPr marL="171450" indent="-171450">
              <a:spcAft>
                <a:spcPts val="800"/>
              </a:spcAft>
              <a:buFont typeface="Arial" panose="020B0604020202020204" pitchFamily="34" charset="0"/>
              <a:buChar char="•"/>
            </a:pPr>
            <a:r>
              <a:rPr lang="es-CO" sz="1100" dirty="0"/>
              <a:t>Si desea agregar una línea adicional, haga clic en </a:t>
            </a:r>
            <a:r>
              <a:rPr lang="es-CO" sz="1100" b="1" dirty="0"/>
              <a:t>Agregar partida presupuestaria</a:t>
            </a:r>
            <a:r>
              <a:rPr lang="en-US" sz="1100" dirty="0"/>
              <a:t>.</a:t>
            </a:r>
          </a:p>
          <a:p>
            <a:pPr marL="171450" indent="-171450">
              <a:spcAft>
                <a:spcPts val="800"/>
              </a:spcAft>
              <a:buFont typeface="Arial" panose="020B0604020202020204" pitchFamily="34" charset="0"/>
              <a:buChar char="•"/>
            </a:pPr>
            <a:r>
              <a:rPr lang="es-CO" sz="1100" dirty="0"/>
              <a:t>Haga clic en </a:t>
            </a:r>
            <a:r>
              <a:rPr lang="es-CO" sz="1100" b="1" dirty="0"/>
              <a:t>Guardar y continuar</a:t>
            </a:r>
            <a:r>
              <a:rPr lang="en-US" sz="1100" b="1" dirty="0"/>
              <a:t>.</a:t>
            </a:r>
          </a:p>
          <a:p>
            <a:pPr>
              <a:spcAft>
                <a:spcPts val="800"/>
              </a:spcAft>
            </a:pPr>
            <a:endParaRPr lang="en-US" sz="1100" dirty="0"/>
          </a:p>
        </p:txBody>
      </p:sp>
      <p:sp>
        <p:nvSpPr>
          <p:cNvPr id="2" name="Footer Placeholder 1"/>
          <p:cNvSpPr>
            <a:spLocks noGrp="1"/>
          </p:cNvSpPr>
          <p:nvPr>
            <p:ph type="ftr" sz="quarter" idx="10"/>
          </p:nvPr>
        </p:nvSpPr>
        <p:spPr/>
        <p:txBody>
          <a:bodyPr/>
          <a:lstStyle/>
          <a:p>
            <a:r>
              <a:rPr lang="en-US"/>
              <a:t>Public</a:t>
            </a:r>
          </a:p>
        </p:txBody>
      </p:sp>
      <p:sp>
        <p:nvSpPr>
          <p:cNvPr id="3" name="Slide Number Placeholder 2"/>
          <p:cNvSpPr>
            <a:spLocks noGrp="1"/>
          </p:cNvSpPr>
          <p:nvPr>
            <p:ph type="sldNum" sz="quarter" idx="11"/>
          </p:nvPr>
        </p:nvSpPr>
        <p:spPr/>
        <p:txBody>
          <a:bodyPr/>
          <a:lstStyle/>
          <a:p>
            <a:fld id="{47547CF9-5B10-D24F-A8D7-45A9778164F7}" type="slidenum">
              <a:rPr lang="uk-UA" smtClean="0"/>
              <a:pPr/>
              <a:t>17</a:t>
            </a:fld>
            <a:endParaRPr lang="uk-UA"/>
          </a:p>
        </p:txBody>
      </p:sp>
      <p:sp>
        <p:nvSpPr>
          <p:cNvPr id="9" name="Title 4"/>
          <p:cNvSpPr>
            <a:spLocks noGrp="1"/>
          </p:cNvSpPr>
          <p:nvPr>
            <p:ph type="title"/>
          </p:nvPr>
        </p:nvSpPr>
        <p:spPr>
          <a:xfrm>
            <a:off x="457200" y="342900"/>
            <a:ext cx="8229600" cy="960919"/>
          </a:xfrm>
        </p:spPr>
        <p:txBody>
          <a:bodyPr/>
          <a:lstStyle/>
          <a:p>
            <a:r>
              <a:rPr lang="es-CO" dirty="0"/>
              <a:t>Someter una nueva solicitud</a:t>
            </a:r>
          </a:p>
        </p:txBody>
      </p:sp>
      <p:pic>
        <p:nvPicPr>
          <p:cNvPr id="7" name="Picture 6"/>
          <p:cNvPicPr>
            <a:picLocks noChangeAspect="1"/>
          </p:cNvPicPr>
          <p:nvPr/>
        </p:nvPicPr>
        <p:blipFill>
          <a:blip r:embed="rId2"/>
          <a:stretch>
            <a:fillRect/>
          </a:stretch>
        </p:blipFill>
        <p:spPr>
          <a:xfrm>
            <a:off x="192154" y="1181436"/>
            <a:ext cx="4153269" cy="3044511"/>
          </a:xfrm>
          <a:prstGeom prst="rect">
            <a:avLst/>
          </a:prstGeom>
        </p:spPr>
      </p:pic>
    </p:spTree>
    <p:extLst>
      <p:ext uri="{BB962C8B-B14F-4D97-AF65-F5344CB8AC3E}">
        <p14:creationId xmlns:p14="http://schemas.microsoft.com/office/powerpoint/2010/main" val="3804378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353192" y="540169"/>
            <a:ext cx="4150728" cy="4585871"/>
          </a:xfrm>
          <a:prstGeom prst="rect">
            <a:avLst/>
          </a:prstGeom>
          <a:noFill/>
        </p:spPr>
        <p:txBody>
          <a:bodyPr wrap="square" rtlCol="0">
            <a:spAutoFit/>
          </a:bodyPr>
          <a:lstStyle/>
          <a:p>
            <a:pPr>
              <a:spcAft>
                <a:spcPts val="800"/>
              </a:spcAft>
            </a:pPr>
            <a:r>
              <a:rPr lang="en-US" sz="1200" b="1" dirty="0"/>
              <a:t>Paso 7 </a:t>
            </a:r>
          </a:p>
          <a:p>
            <a:pPr marL="171450" indent="-171450">
              <a:spcAft>
                <a:spcPts val="800"/>
              </a:spcAft>
              <a:buFont typeface="Arial" panose="020B0604020202020204" pitchFamily="34" charset="0"/>
              <a:buChar char="•"/>
            </a:pPr>
            <a:r>
              <a:rPr lang="es-CO" sz="1200" dirty="0"/>
              <a:t>Para la solicitud de Grant, se requiere la carga obligatoria de una </a:t>
            </a:r>
            <a:r>
              <a:rPr lang="es-CO" sz="1200" b="1" dirty="0"/>
              <a:t>Carta formal de solicitud</a:t>
            </a:r>
            <a:r>
              <a:rPr lang="es-CO" sz="1200" dirty="0"/>
              <a:t>, así como una </a:t>
            </a:r>
            <a:r>
              <a:rPr lang="es-CO" sz="1200" b="1" dirty="0"/>
              <a:t>Propuesta completa del programa</a:t>
            </a:r>
            <a:r>
              <a:rPr lang="en-US" sz="1200" dirty="0"/>
              <a:t>.</a:t>
            </a:r>
          </a:p>
          <a:p>
            <a:pPr marL="171450" indent="-171450">
              <a:spcAft>
                <a:spcPts val="800"/>
              </a:spcAft>
              <a:buFont typeface="Arial" panose="020B0604020202020204" pitchFamily="34" charset="0"/>
              <a:buChar char="•"/>
            </a:pPr>
            <a:r>
              <a:rPr lang="es-CO" sz="1200" dirty="0"/>
              <a:t>Para cargar un documento, haga clic en el botón azul </a:t>
            </a:r>
            <a:r>
              <a:rPr lang="es-CO" sz="1200" b="1" dirty="0"/>
              <a:t>Subir archivo</a:t>
            </a:r>
            <a:r>
              <a:rPr lang="es-CO" sz="1200" dirty="0"/>
              <a:t>. Aparecerá una ventana emergente con instrucciones sobre cómo ubicar el archivo correcto</a:t>
            </a:r>
            <a:r>
              <a:rPr lang="en-US" sz="1200" dirty="0"/>
              <a:t>.</a:t>
            </a:r>
          </a:p>
          <a:p>
            <a:pPr marL="171450" indent="-171450">
              <a:spcAft>
                <a:spcPts val="800"/>
              </a:spcAft>
              <a:buFont typeface="Arial" panose="020B0604020202020204" pitchFamily="34" charset="0"/>
              <a:buChar char="•"/>
            </a:pPr>
            <a:r>
              <a:rPr lang="es-CO" sz="1200" dirty="0"/>
              <a:t>Una vez ubicado, haga clic en el botón </a:t>
            </a:r>
            <a:r>
              <a:rPr lang="es-CO" sz="1200" b="1" dirty="0"/>
              <a:t>Subir archivo</a:t>
            </a:r>
            <a:r>
              <a:rPr lang="es-CO" sz="1200" dirty="0"/>
              <a:t> en la ventana emergente para cargar el archivo seleccionado</a:t>
            </a:r>
            <a:r>
              <a:rPr lang="en-GB" sz="1200" dirty="0"/>
              <a:t>.</a:t>
            </a:r>
          </a:p>
          <a:p>
            <a:pPr marL="171450" indent="-171450">
              <a:spcAft>
                <a:spcPts val="800"/>
              </a:spcAft>
              <a:buFont typeface="Arial" panose="020B0604020202020204" pitchFamily="34" charset="0"/>
              <a:buChar char="•"/>
            </a:pPr>
            <a:r>
              <a:rPr lang="es-CO" sz="1200" dirty="0"/>
              <a:t>Después de la carga, haga clic en </a:t>
            </a:r>
            <a:r>
              <a:rPr lang="es-CO" sz="1200" b="1" dirty="0"/>
              <a:t>Cerrar ventana</a:t>
            </a:r>
            <a:r>
              <a:rPr lang="en-GB" sz="1200" dirty="0"/>
              <a:t>.</a:t>
            </a:r>
          </a:p>
          <a:p>
            <a:pPr marL="171450" indent="-171450">
              <a:spcAft>
                <a:spcPts val="800"/>
              </a:spcAft>
              <a:buFont typeface="Arial" panose="020B0604020202020204" pitchFamily="34" charset="0"/>
              <a:buChar char="•"/>
            </a:pPr>
            <a:r>
              <a:rPr lang="es-AR" sz="1200" b="1" dirty="0">
                <a:latin typeface="Arial" panose="020B0604020202020204" pitchFamily="34" charset="0"/>
                <a:ea typeface="Calibri" panose="020F0502020204030204" pitchFamily="34" charset="0"/>
              </a:rPr>
              <a:t>“Otros Documentos de Respaldo”: </a:t>
            </a:r>
            <a:r>
              <a:rPr lang="es-AR" sz="1200" dirty="0"/>
              <a:t>En este espacio por favor cargue los documentos que acreditan la existencia y legitimidad de la Institución así como su situación fiscal, a saber; Estatuto, Acta de Designación de Autoridades, Poder de representación y CUIT”., además, puede cargar otros documentos que brinden información adicional</a:t>
            </a:r>
            <a:r>
              <a:rPr lang="es-CO" sz="1200" dirty="0"/>
              <a:t>. Adicionalmente si desea proporcionar información, utilice </a:t>
            </a:r>
            <a:r>
              <a:rPr lang="es-CO" sz="1200" b="1" dirty="0"/>
              <a:t>Comentarios adicionales</a:t>
            </a:r>
            <a:r>
              <a:rPr lang="en-US" sz="1200" dirty="0"/>
              <a:t>. </a:t>
            </a:r>
          </a:p>
          <a:p>
            <a:pPr lvl="1">
              <a:spcAft>
                <a:spcPts val="800"/>
              </a:spcAft>
            </a:pPr>
            <a:endParaRPr lang="en-US" sz="1200" dirty="0"/>
          </a:p>
        </p:txBody>
      </p:sp>
      <p:sp>
        <p:nvSpPr>
          <p:cNvPr id="2" name="Footer Placeholder 1"/>
          <p:cNvSpPr>
            <a:spLocks noGrp="1"/>
          </p:cNvSpPr>
          <p:nvPr>
            <p:ph type="ftr" sz="quarter" idx="10"/>
          </p:nvPr>
        </p:nvSpPr>
        <p:spPr/>
        <p:txBody>
          <a:bodyPr/>
          <a:lstStyle/>
          <a:p>
            <a:r>
              <a:rPr lang="en-US" dirty="0"/>
              <a:t>Public</a:t>
            </a:r>
          </a:p>
        </p:txBody>
      </p:sp>
      <p:sp>
        <p:nvSpPr>
          <p:cNvPr id="3" name="Slide Number Placeholder 2"/>
          <p:cNvSpPr>
            <a:spLocks noGrp="1"/>
          </p:cNvSpPr>
          <p:nvPr>
            <p:ph type="sldNum" sz="quarter" idx="11"/>
          </p:nvPr>
        </p:nvSpPr>
        <p:spPr/>
        <p:txBody>
          <a:bodyPr/>
          <a:lstStyle/>
          <a:p>
            <a:fld id="{47547CF9-5B10-D24F-A8D7-45A9778164F7}" type="slidenum">
              <a:rPr lang="uk-UA" smtClean="0"/>
              <a:pPr/>
              <a:t>18</a:t>
            </a:fld>
            <a:endParaRPr lang="uk-UA"/>
          </a:p>
        </p:txBody>
      </p:sp>
      <p:sp>
        <p:nvSpPr>
          <p:cNvPr id="9" name="Title 4"/>
          <p:cNvSpPr>
            <a:spLocks noGrp="1"/>
          </p:cNvSpPr>
          <p:nvPr>
            <p:ph type="title"/>
          </p:nvPr>
        </p:nvSpPr>
        <p:spPr>
          <a:xfrm>
            <a:off x="60595" y="188662"/>
            <a:ext cx="8229600" cy="960919"/>
          </a:xfrm>
        </p:spPr>
        <p:txBody>
          <a:bodyPr/>
          <a:lstStyle/>
          <a:p>
            <a:r>
              <a:rPr lang="es-CO" dirty="0"/>
              <a:t>Someter una nueva solicitud</a:t>
            </a:r>
          </a:p>
        </p:txBody>
      </p:sp>
      <p:pic>
        <p:nvPicPr>
          <p:cNvPr id="6" name="Picture 5"/>
          <p:cNvPicPr>
            <a:picLocks noChangeAspect="1"/>
          </p:cNvPicPr>
          <p:nvPr/>
        </p:nvPicPr>
        <p:blipFill>
          <a:blip r:embed="rId3"/>
          <a:stretch>
            <a:fillRect/>
          </a:stretch>
        </p:blipFill>
        <p:spPr>
          <a:xfrm>
            <a:off x="457200" y="1449191"/>
            <a:ext cx="3777846" cy="2265054"/>
          </a:xfrm>
          <a:prstGeom prst="rect">
            <a:avLst/>
          </a:prstGeom>
        </p:spPr>
      </p:pic>
    </p:spTree>
    <p:extLst>
      <p:ext uri="{BB962C8B-B14F-4D97-AF65-F5344CB8AC3E}">
        <p14:creationId xmlns:p14="http://schemas.microsoft.com/office/powerpoint/2010/main" val="3536016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83258" y="942108"/>
            <a:ext cx="4142232" cy="1323439"/>
          </a:xfrm>
          <a:prstGeom prst="rect">
            <a:avLst/>
          </a:prstGeom>
          <a:noFill/>
        </p:spPr>
        <p:txBody>
          <a:bodyPr wrap="square" rtlCol="0">
            <a:spAutoFit/>
          </a:bodyPr>
          <a:lstStyle/>
          <a:p>
            <a:pPr>
              <a:spcAft>
                <a:spcPts val="800"/>
              </a:spcAft>
            </a:pPr>
            <a:r>
              <a:rPr lang="en-US" sz="1200" b="1" dirty="0"/>
              <a:t>Paso 8 </a:t>
            </a:r>
          </a:p>
          <a:p>
            <a:pPr marL="171450" indent="-171450">
              <a:spcAft>
                <a:spcPts val="800"/>
              </a:spcAft>
              <a:buFont typeface="Arial" panose="020B0604020202020204" pitchFamily="34" charset="0"/>
              <a:buChar char="•"/>
            </a:pPr>
            <a:r>
              <a:rPr lang="es-CO" sz="1200" dirty="0"/>
              <a:t>La página final es para la </a:t>
            </a:r>
            <a:r>
              <a:rPr lang="es-CO" sz="1200" b="1" dirty="0"/>
              <a:t>Declaración</a:t>
            </a:r>
            <a:r>
              <a:rPr lang="es-CO" sz="1200" dirty="0"/>
              <a:t>.</a:t>
            </a:r>
          </a:p>
          <a:p>
            <a:pPr marL="171450" indent="-171450">
              <a:spcAft>
                <a:spcPts val="800"/>
              </a:spcAft>
              <a:buFont typeface="Arial" panose="020B0604020202020204" pitchFamily="34" charset="0"/>
              <a:buChar char="•"/>
            </a:pPr>
            <a:r>
              <a:rPr lang="es-CO" sz="1200" dirty="0"/>
              <a:t>Un cuadro de diálogo de campo abierto está disponible para la declaración de cualquier conflicto de interés</a:t>
            </a:r>
            <a:r>
              <a:rPr lang="en-US" sz="1200" dirty="0"/>
              <a:t>. </a:t>
            </a:r>
          </a:p>
          <a:p>
            <a:pPr marL="171450" indent="-171450">
              <a:spcAft>
                <a:spcPts val="800"/>
              </a:spcAft>
              <a:buFont typeface="Arial" panose="020B0604020202020204" pitchFamily="34" charset="0"/>
              <a:buChar char="•"/>
            </a:pPr>
            <a:r>
              <a:rPr lang="es-CO" sz="1200" dirty="0"/>
              <a:t>Haga clic en </a:t>
            </a:r>
            <a:r>
              <a:rPr lang="es-CO" sz="1200" b="1" dirty="0"/>
              <a:t>Guardar y continuar</a:t>
            </a:r>
            <a:r>
              <a:rPr lang="en-US" sz="1200" b="1" dirty="0"/>
              <a:t>. </a:t>
            </a:r>
          </a:p>
        </p:txBody>
      </p:sp>
      <p:sp>
        <p:nvSpPr>
          <p:cNvPr id="2" name="Footer Placeholder 1"/>
          <p:cNvSpPr>
            <a:spLocks noGrp="1"/>
          </p:cNvSpPr>
          <p:nvPr>
            <p:ph type="ftr" sz="quarter" idx="10"/>
          </p:nvPr>
        </p:nvSpPr>
        <p:spPr/>
        <p:txBody>
          <a:bodyPr/>
          <a:lstStyle/>
          <a:p>
            <a:r>
              <a:rPr lang="en-US"/>
              <a:t>Public</a:t>
            </a:r>
          </a:p>
        </p:txBody>
      </p:sp>
      <p:sp>
        <p:nvSpPr>
          <p:cNvPr id="3" name="Slide Number Placeholder 2"/>
          <p:cNvSpPr>
            <a:spLocks noGrp="1"/>
          </p:cNvSpPr>
          <p:nvPr>
            <p:ph type="sldNum" sz="quarter" idx="11"/>
          </p:nvPr>
        </p:nvSpPr>
        <p:spPr/>
        <p:txBody>
          <a:bodyPr/>
          <a:lstStyle/>
          <a:p>
            <a:fld id="{47547CF9-5B10-D24F-A8D7-45A9778164F7}" type="slidenum">
              <a:rPr lang="uk-UA" smtClean="0"/>
              <a:pPr/>
              <a:t>19</a:t>
            </a:fld>
            <a:endParaRPr lang="uk-UA"/>
          </a:p>
        </p:txBody>
      </p:sp>
      <p:sp>
        <p:nvSpPr>
          <p:cNvPr id="8" name="Title 4"/>
          <p:cNvSpPr>
            <a:spLocks noGrp="1"/>
          </p:cNvSpPr>
          <p:nvPr>
            <p:ph type="title"/>
          </p:nvPr>
        </p:nvSpPr>
        <p:spPr>
          <a:xfrm>
            <a:off x="457200" y="342900"/>
            <a:ext cx="8229600" cy="960919"/>
          </a:xfrm>
        </p:spPr>
        <p:txBody>
          <a:bodyPr/>
          <a:lstStyle/>
          <a:p>
            <a:r>
              <a:rPr lang="es-CO" dirty="0"/>
              <a:t>Someter una nueva solicitud</a:t>
            </a:r>
          </a:p>
        </p:txBody>
      </p:sp>
      <p:pic>
        <p:nvPicPr>
          <p:cNvPr id="7" name="Picture 6"/>
          <p:cNvPicPr>
            <a:picLocks noChangeAspect="1"/>
          </p:cNvPicPr>
          <p:nvPr/>
        </p:nvPicPr>
        <p:blipFill>
          <a:blip r:embed="rId2"/>
          <a:stretch>
            <a:fillRect/>
          </a:stretch>
        </p:blipFill>
        <p:spPr>
          <a:xfrm>
            <a:off x="418510" y="942108"/>
            <a:ext cx="4062050" cy="3872836"/>
          </a:xfrm>
          <a:prstGeom prst="rect">
            <a:avLst/>
          </a:prstGeom>
        </p:spPr>
      </p:pic>
    </p:spTree>
    <p:extLst>
      <p:ext uri="{BB962C8B-B14F-4D97-AF65-F5344CB8AC3E}">
        <p14:creationId xmlns:p14="http://schemas.microsoft.com/office/powerpoint/2010/main" val="43177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CO" dirty="0"/>
              <a:t>Introducción</a:t>
            </a:r>
          </a:p>
        </p:txBody>
      </p:sp>
      <p:sp>
        <p:nvSpPr>
          <p:cNvPr id="6" name="Content Placeholder 5"/>
          <p:cNvSpPr>
            <a:spLocks noGrp="1"/>
          </p:cNvSpPr>
          <p:nvPr>
            <p:ph idx="1"/>
          </p:nvPr>
        </p:nvSpPr>
        <p:spPr>
          <a:xfrm>
            <a:off x="490252" y="1228158"/>
            <a:ext cx="8229600" cy="3257775"/>
          </a:xfrm>
        </p:spPr>
        <p:txBody>
          <a:bodyPr vert="horz" lIns="0" tIns="0" rIns="0" bIns="0" spcCol="182880" rtlCol="0" anchor="t">
            <a:normAutofit fontScale="70000" lnSpcReduction="20000"/>
          </a:bodyPr>
          <a:lstStyle/>
          <a:p>
            <a:r>
              <a:rPr lang="es-CO" sz="1600" dirty="0"/>
              <a:t>Novartis presenta un nuevo sistema global basado en la nube para el envío y la gestión continua de todas las solicitudes de Grants;</a:t>
            </a:r>
            <a:r>
              <a:rPr lang="en-US" sz="1600" dirty="0"/>
              <a:t> </a:t>
            </a:r>
          </a:p>
          <a:p>
            <a:endParaRPr lang="en-US" sz="1600" dirty="0"/>
          </a:p>
          <a:p>
            <a:pPr fontAlgn="t"/>
            <a:r>
              <a:rPr lang="en-US" b="1" dirty="0"/>
              <a:t>Grants:   “</a:t>
            </a:r>
            <a:r>
              <a:rPr lang="en-US" i="1" dirty="0">
                <a:solidFill>
                  <a:schemeClr val="accent1">
                    <a:lumMod val="75000"/>
                    <a:lumOff val="25000"/>
                  </a:schemeClr>
                </a:solidFill>
              </a:rPr>
              <a:t>Es una </a:t>
            </a:r>
            <a:r>
              <a:rPr lang="en-US" dirty="0">
                <a:solidFill>
                  <a:schemeClr val="accent1">
                    <a:lumMod val="75000"/>
                    <a:lumOff val="25000"/>
                  </a:schemeClr>
                </a:solidFill>
              </a:rPr>
              <a:t>c</a:t>
            </a:r>
            <a:r>
              <a:rPr lang="es-CO" i="1" dirty="0">
                <a:solidFill>
                  <a:schemeClr val="accent1">
                    <a:lumMod val="75000"/>
                    <a:lumOff val="25000"/>
                  </a:schemeClr>
                </a:solidFill>
              </a:rPr>
              <a:t>contribución, solicitada por un externo a Novartis de forma independiente para un propósito específico como: apoyar la investigación médica / científica, la educación, las iniciativas políticas y/o las actividades relacionada a paciente en las que Novartis no recibirá ningún beneficio. No se otorgarán Grants personas físicas o a partidos políticos.”</a:t>
            </a:r>
            <a:endParaRPr lang="es-AR" i="1" dirty="0">
              <a:solidFill>
                <a:schemeClr val="accent1">
                  <a:lumMod val="75000"/>
                  <a:lumOff val="25000"/>
                </a:schemeClr>
              </a:solidFill>
            </a:endParaRPr>
          </a:p>
          <a:p>
            <a:endParaRPr lang="en-US" sz="1600" dirty="0"/>
          </a:p>
          <a:p>
            <a:r>
              <a:rPr lang="es-CO" sz="1600" dirty="0"/>
              <a:t>A partir del 1ero de diciembre de 2020, todas las solicitudes deben enviarse a través de este portal al que se accede desde: </a:t>
            </a:r>
            <a:r>
              <a:rPr lang="es-AR" sz="1600" dirty="0">
                <a:solidFill>
                  <a:srgbClr val="FF0000"/>
                </a:solidFill>
                <a:latin typeface="Arial" panose="020B0604020202020204" pitchFamily="34" charset="0"/>
                <a:ea typeface="Calibri" panose="020F0502020204030204" pitchFamily="34" charset="0"/>
              </a:rPr>
              <a:t>“Solicitud de apoyo a proyectos institucionales”</a:t>
            </a:r>
            <a:r>
              <a:rPr lang="es-CO" sz="1600" dirty="0"/>
              <a:t>  </a:t>
            </a:r>
            <a:r>
              <a:rPr lang="es-AR" sz="1600" b="1" u="sng" dirty="0">
                <a:hlinkClick r:id="rId3"/>
              </a:rPr>
              <a:t>https://www.cybergrants.com/pls/cybergrants/ao_login.login?x_gm_id=2932&amp;x_proposal_type_id=51678</a:t>
            </a:r>
            <a:endParaRPr lang="es-AR" sz="1600" b="1" u="sng" dirty="0"/>
          </a:p>
          <a:p>
            <a:pPr marL="0" indent="0">
              <a:buNone/>
            </a:pPr>
            <a:endParaRPr lang="en-US" sz="1600" dirty="0"/>
          </a:p>
          <a:p>
            <a:r>
              <a:rPr lang="es-CO" sz="1600" dirty="0"/>
              <a:t>Esta plataforma facilitará que los solicitantes presenten y gestionen sus solicitudes y que Novartis las revise y, potencialmente, las apruebe más rápidamente</a:t>
            </a:r>
            <a:r>
              <a:rPr lang="en-US" sz="1600" dirty="0"/>
              <a:t>;</a:t>
            </a:r>
          </a:p>
          <a:p>
            <a:endParaRPr lang="en-US" sz="1600" dirty="0"/>
          </a:p>
          <a:p>
            <a:r>
              <a:rPr lang="es-CO" sz="1600" dirty="0"/>
              <a:t>Este documento proporciona a los solicitantes externos la información que necesitan para enviar sus solicitudes de Grants</a:t>
            </a:r>
            <a:r>
              <a:rPr lang="en-US" sz="1600" dirty="0"/>
              <a:t>. </a:t>
            </a:r>
          </a:p>
        </p:txBody>
      </p:sp>
      <p:sp>
        <p:nvSpPr>
          <p:cNvPr id="7" name="Footer Placeholder 6"/>
          <p:cNvSpPr>
            <a:spLocks noGrp="1"/>
          </p:cNvSpPr>
          <p:nvPr>
            <p:ph type="ftr" sz="quarter" idx="10"/>
          </p:nvPr>
        </p:nvSpPr>
        <p:spPr/>
        <p:txBody>
          <a:bodyPr/>
          <a:lstStyle/>
          <a:p>
            <a:r>
              <a:rPr lang="en-US"/>
              <a:t>Public</a:t>
            </a:r>
          </a:p>
        </p:txBody>
      </p:sp>
      <p:sp>
        <p:nvSpPr>
          <p:cNvPr id="8" name="Slide Number Placeholder 7"/>
          <p:cNvSpPr>
            <a:spLocks noGrp="1"/>
          </p:cNvSpPr>
          <p:nvPr>
            <p:ph type="sldNum" sz="quarter" idx="11"/>
          </p:nvPr>
        </p:nvSpPr>
        <p:spPr/>
        <p:txBody>
          <a:bodyPr/>
          <a:lstStyle/>
          <a:p>
            <a:fld id="{47547CF9-5B10-D24F-A8D7-45A9778164F7}" type="slidenum">
              <a:rPr lang="uk-UA" smtClean="0"/>
              <a:pPr/>
              <a:t>2</a:t>
            </a:fld>
            <a:endParaRPr lang="uk-UA"/>
          </a:p>
        </p:txBody>
      </p:sp>
    </p:spTree>
    <p:extLst>
      <p:ext uri="{BB962C8B-B14F-4D97-AF65-F5344CB8AC3E}">
        <p14:creationId xmlns:p14="http://schemas.microsoft.com/office/powerpoint/2010/main" val="940914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0" y="955039"/>
            <a:ext cx="4270248" cy="3744615"/>
          </a:xfrm>
          <a:prstGeom prst="rect">
            <a:avLst/>
          </a:prstGeom>
          <a:noFill/>
        </p:spPr>
        <p:txBody>
          <a:bodyPr wrap="square" rtlCol="0">
            <a:spAutoFit/>
          </a:bodyPr>
          <a:lstStyle/>
          <a:p>
            <a:pPr>
              <a:spcAft>
                <a:spcPts val="800"/>
              </a:spcAft>
            </a:pPr>
            <a:r>
              <a:rPr lang="en-US" sz="1200" b="1" dirty="0"/>
              <a:t>Paso 9 </a:t>
            </a:r>
          </a:p>
          <a:p>
            <a:pPr marL="171450" indent="-171450">
              <a:spcAft>
                <a:spcPts val="800"/>
              </a:spcAft>
              <a:buFont typeface="Arial" panose="020B0604020202020204" pitchFamily="34" charset="0"/>
              <a:buChar char="•"/>
            </a:pPr>
            <a:r>
              <a:rPr lang="es-CO" sz="1200" dirty="0"/>
              <a:t>La página final solicita una revisión de la información de la aplicación.</a:t>
            </a:r>
          </a:p>
          <a:p>
            <a:pPr marL="171450" indent="-171450">
              <a:spcAft>
                <a:spcPts val="800"/>
              </a:spcAft>
              <a:buFont typeface="Arial" panose="020B0604020202020204" pitchFamily="34" charset="0"/>
              <a:buChar char="•"/>
            </a:pPr>
            <a:r>
              <a:rPr lang="es-CO" sz="1200" dirty="0"/>
              <a:t>Si no hay cambios que realizar, haga clic en </a:t>
            </a:r>
            <a:r>
              <a:rPr lang="es-CO" sz="1200" b="1" dirty="0"/>
              <a:t>Enviar</a:t>
            </a:r>
            <a:r>
              <a:rPr lang="es-CO" sz="1200" dirty="0"/>
              <a:t>. Tenga en cuenta que una vez enviada, no se pueden realizar más cambios en la solicitud</a:t>
            </a:r>
            <a:r>
              <a:rPr lang="en-US" sz="1200" dirty="0"/>
              <a:t>. </a:t>
            </a:r>
          </a:p>
          <a:p>
            <a:pPr marL="171450" indent="-171450">
              <a:spcAft>
                <a:spcPts val="800"/>
              </a:spcAft>
              <a:buFont typeface="Arial" panose="020B0604020202020204" pitchFamily="34" charset="0"/>
              <a:buChar char="•"/>
            </a:pPr>
            <a:r>
              <a:rPr lang="es-CO" sz="1200" dirty="0"/>
              <a:t>La información enviada se puede ver seleccionando </a:t>
            </a:r>
            <a:r>
              <a:rPr lang="es-CO" sz="1200" b="1" dirty="0"/>
              <a:t>Ver</a:t>
            </a:r>
            <a:r>
              <a:rPr lang="es-CO" sz="1200" dirty="0"/>
              <a:t> para la solicitud relevante en la </a:t>
            </a:r>
            <a:r>
              <a:rPr lang="es-CO" sz="1200" b="1" dirty="0"/>
              <a:t>Página de bienvenida</a:t>
            </a:r>
            <a:r>
              <a:rPr lang="en-US" sz="1200" dirty="0"/>
              <a:t>. </a:t>
            </a:r>
          </a:p>
          <a:p>
            <a:pPr marL="171450" indent="-171450">
              <a:spcAft>
                <a:spcPts val="800"/>
              </a:spcAft>
              <a:buFont typeface="Arial" panose="020B0604020202020204" pitchFamily="34" charset="0"/>
              <a:buChar char="•"/>
            </a:pPr>
            <a:r>
              <a:rPr lang="es-CO" sz="1200" dirty="0"/>
              <a:t>Una vez enviada la solicitud, verá un mensaje de confirmación en la pantalla</a:t>
            </a:r>
            <a:r>
              <a:rPr lang="en-US" sz="1200" dirty="0"/>
              <a:t>.</a:t>
            </a:r>
          </a:p>
          <a:p>
            <a:pPr marL="171450" indent="-171450">
              <a:buFont typeface="Arial" panose="020B0604020202020204" pitchFamily="34" charset="0"/>
              <a:buChar char="•"/>
            </a:pPr>
            <a:r>
              <a:rPr lang="es-CO" sz="1200" dirty="0"/>
              <a:t>Su solicitud de financiación se envió correctamente a Novartis. Se le notificará a su debido tiempo sobre la decisión de Novartis sobre su solicitud.</a:t>
            </a:r>
            <a:r>
              <a:rPr lang="en-US" sz="120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s-CO" sz="1200" dirty="0"/>
              <a:t>Para imprimir una copia de esta solicitud, presione </a:t>
            </a:r>
            <a:r>
              <a:rPr lang="es-CO" sz="1200" b="1" dirty="0" err="1"/>
              <a:t>ctrl</a:t>
            </a:r>
            <a:r>
              <a:rPr lang="es-CO" sz="1200" b="1" dirty="0"/>
              <a:t> + P</a:t>
            </a:r>
            <a:r>
              <a:rPr lang="es-CO" sz="1200" dirty="0"/>
              <a:t> en el teclado y seleccione la impresora adecuada</a:t>
            </a:r>
            <a:r>
              <a:rPr lang="en-US" sz="1200" dirty="0"/>
              <a:t>.</a:t>
            </a:r>
          </a:p>
          <a:p>
            <a:pPr>
              <a:spcAft>
                <a:spcPts val="800"/>
              </a:spcAft>
            </a:pPr>
            <a:endParaRPr lang="en-US" sz="1200" dirty="0"/>
          </a:p>
        </p:txBody>
      </p:sp>
      <p:sp>
        <p:nvSpPr>
          <p:cNvPr id="2" name="Footer Placeholder 1"/>
          <p:cNvSpPr>
            <a:spLocks noGrp="1"/>
          </p:cNvSpPr>
          <p:nvPr>
            <p:ph type="ftr" sz="quarter" idx="10"/>
          </p:nvPr>
        </p:nvSpPr>
        <p:spPr/>
        <p:txBody>
          <a:bodyPr/>
          <a:lstStyle/>
          <a:p>
            <a:r>
              <a:rPr lang="en-US"/>
              <a:t>Public</a:t>
            </a:r>
            <a:endParaRPr lang="en-US" dirty="0"/>
          </a:p>
        </p:txBody>
      </p:sp>
      <p:sp>
        <p:nvSpPr>
          <p:cNvPr id="3" name="Slide Number Placeholder 2"/>
          <p:cNvSpPr>
            <a:spLocks noGrp="1"/>
          </p:cNvSpPr>
          <p:nvPr>
            <p:ph type="sldNum" sz="quarter" idx="11"/>
          </p:nvPr>
        </p:nvSpPr>
        <p:spPr/>
        <p:txBody>
          <a:bodyPr/>
          <a:lstStyle/>
          <a:p>
            <a:fld id="{47547CF9-5B10-D24F-A8D7-45A9778164F7}" type="slidenum">
              <a:rPr lang="uk-UA" smtClean="0"/>
              <a:pPr/>
              <a:t>20</a:t>
            </a:fld>
            <a:endParaRPr lang="uk-UA" dirty="0"/>
          </a:p>
        </p:txBody>
      </p:sp>
      <p:sp>
        <p:nvSpPr>
          <p:cNvPr id="11" name="Title 4"/>
          <p:cNvSpPr>
            <a:spLocks noGrp="1"/>
          </p:cNvSpPr>
          <p:nvPr>
            <p:ph type="title"/>
          </p:nvPr>
        </p:nvSpPr>
        <p:spPr>
          <a:xfrm>
            <a:off x="457200" y="342900"/>
            <a:ext cx="8229600" cy="960919"/>
          </a:xfrm>
        </p:spPr>
        <p:txBody>
          <a:bodyPr/>
          <a:lstStyle/>
          <a:p>
            <a:r>
              <a:rPr lang="es-CO" dirty="0"/>
              <a:t>Someter una nueva solicitud</a:t>
            </a:r>
          </a:p>
        </p:txBody>
      </p:sp>
      <p:pic>
        <p:nvPicPr>
          <p:cNvPr id="12" name="Picture 11"/>
          <p:cNvPicPr>
            <a:picLocks noChangeAspect="1"/>
          </p:cNvPicPr>
          <p:nvPr/>
        </p:nvPicPr>
        <p:blipFill>
          <a:blip r:embed="rId2"/>
          <a:stretch>
            <a:fillRect/>
          </a:stretch>
        </p:blipFill>
        <p:spPr>
          <a:xfrm>
            <a:off x="457199" y="955039"/>
            <a:ext cx="3949701" cy="3576501"/>
          </a:xfrm>
          <a:prstGeom prst="rect">
            <a:avLst/>
          </a:prstGeom>
        </p:spPr>
      </p:pic>
    </p:spTree>
    <p:extLst>
      <p:ext uri="{BB962C8B-B14F-4D97-AF65-F5344CB8AC3E}">
        <p14:creationId xmlns:p14="http://schemas.microsoft.com/office/powerpoint/2010/main" val="1853555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00200" y="1463040"/>
            <a:ext cx="7086600" cy="2102185"/>
          </a:xfrm>
        </p:spPr>
        <p:txBody>
          <a:bodyPr/>
          <a:lstStyle/>
          <a:p>
            <a:r>
              <a:rPr lang="es-CO" dirty="0"/>
              <a:t>Sección 3</a:t>
            </a:r>
          </a:p>
        </p:txBody>
      </p:sp>
      <p:sp>
        <p:nvSpPr>
          <p:cNvPr id="7" name="Subtitle 6"/>
          <p:cNvSpPr>
            <a:spLocks noGrp="1"/>
          </p:cNvSpPr>
          <p:nvPr>
            <p:ph type="subTitle" idx="1"/>
          </p:nvPr>
        </p:nvSpPr>
        <p:spPr/>
        <p:txBody>
          <a:bodyPr/>
          <a:lstStyle/>
          <a:p>
            <a:r>
              <a:rPr lang="es-CO" dirty="0"/>
              <a:t>Gestión de Resultados</a:t>
            </a:r>
          </a:p>
        </p:txBody>
      </p:sp>
      <p:sp>
        <p:nvSpPr>
          <p:cNvPr id="5" name="Slide Number Placeholder 4"/>
          <p:cNvSpPr>
            <a:spLocks noGrp="1"/>
          </p:cNvSpPr>
          <p:nvPr>
            <p:ph type="sldNum" sz="quarter" idx="4294967295"/>
          </p:nvPr>
        </p:nvSpPr>
        <p:spPr>
          <a:xfrm>
            <a:off x="0" y="4781550"/>
            <a:ext cx="228600" cy="228600"/>
          </a:xfrm>
        </p:spPr>
        <p:txBody>
          <a:bodyPr/>
          <a:lstStyle/>
          <a:p>
            <a:fld id="{47547CF9-5B10-D24F-A8D7-45A9778164F7}" type="slidenum">
              <a:rPr lang="uk-UA" smtClean="0"/>
              <a:pPr/>
              <a:t>21</a:t>
            </a:fld>
            <a:endParaRPr lang="uk-UA"/>
          </a:p>
        </p:txBody>
      </p:sp>
    </p:spTree>
    <p:extLst>
      <p:ext uri="{BB962C8B-B14F-4D97-AF65-F5344CB8AC3E}">
        <p14:creationId xmlns:p14="http://schemas.microsoft.com/office/powerpoint/2010/main" val="4050114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71B9-A77B-4E9B-B915-E9333BFC2067}"/>
              </a:ext>
            </a:extLst>
          </p:cNvPr>
          <p:cNvSpPr>
            <a:spLocks noGrp="1"/>
          </p:cNvSpPr>
          <p:nvPr>
            <p:ph type="title"/>
          </p:nvPr>
        </p:nvSpPr>
        <p:spPr/>
        <p:txBody>
          <a:bodyPr/>
          <a:lstStyle/>
          <a:p>
            <a:r>
              <a:rPr lang="es-CO" dirty="0"/>
              <a:t>Reporte de resultados</a:t>
            </a:r>
          </a:p>
        </p:txBody>
      </p:sp>
      <p:sp>
        <p:nvSpPr>
          <p:cNvPr id="3" name="Content Placeholder 2">
            <a:extLst>
              <a:ext uri="{FF2B5EF4-FFF2-40B4-BE49-F238E27FC236}">
                <a16:creationId xmlns:a16="http://schemas.microsoft.com/office/drawing/2014/main" id="{D230536C-71E0-4980-8B69-6860A3EFEE36}"/>
              </a:ext>
            </a:extLst>
          </p:cNvPr>
          <p:cNvSpPr>
            <a:spLocks noGrp="1"/>
          </p:cNvSpPr>
          <p:nvPr>
            <p:ph idx="1"/>
          </p:nvPr>
        </p:nvSpPr>
        <p:spPr>
          <a:xfrm>
            <a:off x="4480560" y="1080000"/>
            <a:ext cx="4132280" cy="3105375"/>
          </a:xfrm>
        </p:spPr>
        <p:txBody>
          <a:bodyPr/>
          <a:lstStyle/>
          <a:p>
            <a:pPr lvl="0">
              <a:spcBef>
                <a:spcPts val="0"/>
              </a:spcBef>
              <a:spcAft>
                <a:spcPts val="800"/>
              </a:spcAft>
              <a:defRPr/>
            </a:pPr>
            <a:r>
              <a:rPr lang="es-CO" sz="1200" dirty="0">
                <a:solidFill>
                  <a:srgbClr val="000000"/>
                </a:solidFill>
              </a:rPr>
              <a:t>Al hacer clic en el enlace azul, se lo dirigirá a la pestaña </a:t>
            </a:r>
            <a:r>
              <a:rPr lang="es-CO" sz="1200" b="1" dirty="0">
                <a:solidFill>
                  <a:srgbClr val="000000"/>
                </a:solidFill>
              </a:rPr>
              <a:t>Solicitar información </a:t>
            </a:r>
            <a:r>
              <a:rPr lang="es-CO" sz="1200" dirty="0">
                <a:solidFill>
                  <a:srgbClr val="000000"/>
                </a:solidFill>
              </a:rPr>
              <a:t>que incluye el título del proyecto, las fechas de inicio y finalización según su solicitud original.</a:t>
            </a: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lvl="0">
              <a:spcBef>
                <a:spcPts val="0"/>
              </a:spcBef>
              <a:spcAft>
                <a:spcPts val="800"/>
              </a:spcAft>
              <a:defRPr/>
            </a:pPr>
            <a:r>
              <a:rPr lang="es-CO" sz="1200" dirty="0"/>
              <a:t>Haga clic en </a:t>
            </a:r>
            <a:r>
              <a:rPr lang="es-CO" sz="1200" b="1" dirty="0"/>
              <a:t>Guardar y continuar </a:t>
            </a:r>
            <a:r>
              <a:rPr lang="es-CO" sz="1200" dirty="0"/>
              <a:t>para continuar</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
        <p:nvSpPr>
          <p:cNvPr id="4" name="Footer Placeholder 3">
            <a:extLst>
              <a:ext uri="{FF2B5EF4-FFF2-40B4-BE49-F238E27FC236}">
                <a16:creationId xmlns:a16="http://schemas.microsoft.com/office/drawing/2014/main" id="{667DCC4A-9594-4B07-AE5B-FA4CDBB33A27}"/>
              </a:ext>
            </a:extLst>
          </p:cNvPr>
          <p:cNvSpPr>
            <a:spLocks noGrp="1"/>
          </p:cNvSpPr>
          <p:nvPr>
            <p:ph type="ftr" sz="quarter" idx="10"/>
          </p:nvPr>
        </p:nvSpPr>
        <p:spPr/>
        <p:txBody>
          <a:bodyPr/>
          <a:lstStyle/>
          <a:p>
            <a:r>
              <a:rPr lang="en-US"/>
              <a:t>Public</a:t>
            </a:r>
          </a:p>
        </p:txBody>
      </p:sp>
      <p:sp>
        <p:nvSpPr>
          <p:cNvPr id="5" name="Slide Number Placeholder 4">
            <a:extLst>
              <a:ext uri="{FF2B5EF4-FFF2-40B4-BE49-F238E27FC236}">
                <a16:creationId xmlns:a16="http://schemas.microsoft.com/office/drawing/2014/main" id="{04504A99-0AAB-4FF0-AFD2-DC9ED1107076}"/>
              </a:ext>
            </a:extLst>
          </p:cNvPr>
          <p:cNvSpPr>
            <a:spLocks noGrp="1"/>
          </p:cNvSpPr>
          <p:nvPr>
            <p:ph type="sldNum" sz="quarter" idx="11"/>
          </p:nvPr>
        </p:nvSpPr>
        <p:spPr/>
        <p:txBody>
          <a:bodyPr/>
          <a:lstStyle/>
          <a:p>
            <a:fld id="{47547CF9-5B10-D24F-A8D7-45A9778164F7}" type="slidenum">
              <a:rPr lang="uk-UA" smtClean="0"/>
              <a:pPr/>
              <a:t>22</a:t>
            </a:fld>
            <a:endParaRPr lang="uk-UA"/>
          </a:p>
        </p:txBody>
      </p:sp>
      <p:pic>
        <p:nvPicPr>
          <p:cNvPr id="9" name="Picture 8">
            <a:extLst>
              <a:ext uri="{FF2B5EF4-FFF2-40B4-BE49-F238E27FC236}">
                <a16:creationId xmlns:a16="http://schemas.microsoft.com/office/drawing/2014/main" id="{9B90C364-7FF9-4427-B063-35196ADBB008}"/>
              </a:ext>
            </a:extLst>
          </p:cNvPr>
          <p:cNvPicPr>
            <a:picLocks noChangeAspect="1"/>
          </p:cNvPicPr>
          <p:nvPr/>
        </p:nvPicPr>
        <p:blipFill rotWithShape="1">
          <a:blip r:embed="rId2"/>
          <a:srcRect l="25385" t="10666" r="25846" b="42291"/>
          <a:stretch/>
        </p:blipFill>
        <p:spPr>
          <a:xfrm>
            <a:off x="357558" y="1080000"/>
            <a:ext cx="3924882" cy="28366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32490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71B9-A77B-4E9B-B915-E9333BFC2067}"/>
              </a:ext>
            </a:extLst>
          </p:cNvPr>
          <p:cNvSpPr>
            <a:spLocks noGrp="1"/>
          </p:cNvSpPr>
          <p:nvPr>
            <p:ph type="title"/>
          </p:nvPr>
        </p:nvSpPr>
        <p:spPr/>
        <p:txBody>
          <a:bodyPr/>
          <a:lstStyle/>
          <a:p>
            <a:r>
              <a:rPr lang="es-CO" dirty="0"/>
              <a:t>Reporte de resultados</a:t>
            </a:r>
          </a:p>
        </p:txBody>
      </p:sp>
      <p:sp>
        <p:nvSpPr>
          <p:cNvPr id="3" name="Content Placeholder 2">
            <a:extLst>
              <a:ext uri="{FF2B5EF4-FFF2-40B4-BE49-F238E27FC236}">
                <a16:creationId xmlns:a16="http://schemas.microsoft.com/office/drawing/2014/main" id="{D230536C-71E0-4980-8B69-6860A3EFEE36}"/>
              </a:ext>
            </a:extLst>
          </p:cNvPr>
          <p:cNvSpPr>
            <a:spLocks noGrp="1"/>
          </p:cNvSpPr>
          <p:nvPr>
            <p:ph idx="1"/>
          </p:nvPr>
        </p:nvSpPr>
        <p:spPr>
          <a:xfrm>
            <a:off x="4480560" y="1080000"/>
            <a:ext cx="4015440" cy="3105375"/>
          </a:xfrm>
        </p:spPr>
        <p:txBody>
          <a:bodyPr>
            <a:normAutofit/>
          </a:bodyPr>
          <a:lstStyle/>
          <a:p>
            <a:pPr lvl="0">
              <a:spcBef>
                <a:spcPts val="0"/>
              </a:spcBef>
              <a:spcAft>
                <a:spcPts val="800"/>
              </a:spcAft>
              <a:defRPr/>
            </a:pPr>
            <a:r>
              <a:rPr lang="es-CO" sz="1200" dirty="0">
                <a:solidFill>
                  <a:srgbClr val="000000"/>
                </a:solidFill>
              </a:rPr>
              <a:t>Esto lo lleva a la pestaña </a:t>
            </a:r>
            <a:r>
              <a:rPr lang="es-CO" sz="1200" b="1" dirty="0">
                <a:solidFill>
                  <a:srgbClr val="000000"/>
                </a:solidFill>
              </a:rPr>
              <a:t>Información de impacto</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lvl="0">
              <a:spcBef>
                <a:spcPts val="0"/>
              </a:spcBef>
              <a:spcAft>
                <a:spcPts val="800"/>
              </a:spcAft>
              <a:defRPr/>
            </a:pPr>
            <a:r>
              <a:rPr lang="es-CO" sz="1200" dirty="0"/>
              <a:t>Complete todos los campos marcados con un asterisco rojo</a:t>
            </a:r>
            <a:r>
              <a:rPr lang="en-GB" sz="1200" dirty="0"/>
              <a:t>.</a:t>
            </a:r>
          </a:p>
          <a:p>
            <a:pPr lvl="0">
              <a:spcBef>
                <a:spcPts val="0"/>
              </a:spcBef>
              <a:spcAft>
                <a:spcPts val="800"/>
              </a:spcAft>
              <a:defRPr/>
            </a:pPr>
            <a:r>
              <a:rPr lang="es-CO" sz="1200" dirty="0"/>
              <a:t>Dependiendo de las respuestas dadas, es posible que se requieran detalles adicionales. Complete estos según sea necesario</a:t>
            </a:r>
            <a:r>
              <a:rPr lang="en-US" sz="1200" dirty="0"/>
              <a:t>. </a:t>
            </a:r>
            <a:endParaRPr lang="en-GB" sz="1200" dirty="0"/>
          </a:p>
          <a:p>
            <a:pPr lvl="0">
              <a:spcBef>
                <a:spcPts val="0"/>
              </a:spcBef>
              <a:spcAft>
                <a:spcPts val="800"/>
              </a:spcAft>
              <a:defRPr/>
            </a:pPr>
            <a:r>
              <a:rPr lang="es-CO" sz="1200" dirty="0"/>
              <a:t>Si bien no es obligatorio, puede cargar documentos de respaldo adicionales seleccionando </a:t>
            </a:r>
            <a:r>
              <a:rPr lang="es-CO" sz="1200" b="1" dirty="0"/>
              <a:t>Subir archivo</a:t>
            </a:r>
            <a:r>
              <a:rPr lang="en-GB" sz="1200" b="1" dirty="0"/>
              <a:t>.</a:t>
            </a:r>
          </a:p>
          <a:p>
            <a:pPr lvl="0">
              <a:spcBef>
                <a:spcPts val="0"/>
              </a:spcBef>
              <a:spcAft>
                <a:spcPts val="800"/>
              </a:spcAft>
              <a:defRPr/>
            </a:pPr>
            <a:r>
              <a:rPr lang="es-CO" sz="1200" dirty="0"/>
              <a:t>Haga clic en </a:t>
            </a:r>
            <a:r>
              <a:rPr lang="es-CO" sz="1200" b="1" dirty="0"/>
              <a:t>Guardar y continuar </a:t>
            </a:r>
            <a:r>
              <a:rPr lang="es-CO" sz="1200" dirty="0"/>
              <a:t>para continuar</a:t>
            </a:r>
            <a:r>
              <a:rPr lang="en-GB" sz="1200" dirty="0"/>
              <a:t>.</a:t>
            </a:r>
          </a:p>
          <a:p>
            <a:pPr marL="0" indent="0">
              <a:buNone/>
            </a:pPr>
            <a:endParaRPr lang="en-GB" sz="1200" dirty="0"/>
          </a:p>
          <a:p>
            <a:endParaRPr lang="en-GB" sz="1200" dirty="0"/>
          </a:p>
        </p:txBody>
      </p:sp>
      <p:sp>
        <p:nvSpPr>
          <p:cNvPr id="4" name="Footer Placeholder 3">
            <a:extLst>
              <a:ext uri="{FF2B5EF4-FFF2-40B4-BE49-F238E27FC236}">
                <a16:creationId xmlns:a16="http://schemas.microsoft.com/office/drawing/2014/main" id="{667DCC4A-9594-4B07-AE5B-FA4CDBB33A27}"/>
              </a:ext>
            </a:extLst>
          </p:cNvPr>
          <p:cNvSpPr>
            <a:spLocks noGrp="1"/>
          </p:cNvSpPr>
          <p:nvPr>
            <p:ph type="ftr" sz="quarter" idx="10"/>
          </p:nvPr>
        </p:nvSpPr>
        <p:spPr/>
        <p:txBody>
          <a:bodyPr/>
          <a:lstStyle/>
          <a:p>
            <a:r>
              <a:rPr lang="en-US"/>
              <a:t>Public</a:t>
            </a:r>
          </a:p>
        </p:txBody>
      </p:sp>
      <p:sp>
        <p:nvSpPr>
          <p:cNvPr id="5" name="Slide Number Placeholder 4">
            <a:extLst>
              <a:ext uri="{FF2B5EF4-FFF2-40B4-BE49-F238E27FC236}">
                <a16:creationId xmlns:a16="http://schemas.microsoft.com/office/drawing/2014/main" id="{04504A99-0AAB-4FF0-AFD2-DC9ED1107076}"/>
              </a:ext>
            </a:extLst>
          </p:cNvPr>
          <p:cNvSpPr>
            <a:spLocks noGrp="1"/>
          </p:cNvSpPr>
          <p:nvPr>
            <p:ph type="sldNum" sz="quarter" idx="11"/>
          </p:nvPr>
        </p:nvSpPr>
        <p:spPr/>
        <p:txBody>
          <a:bodyPr/>
          <a:lstStyle/>
          <a:p>
            <a:fld id="{47547CF9-5B10-D24F-A8D7-45A9778164F7}" type="slidenum">
              <a:rPr lang="uk-UA" smtClean="0"/>
              <a:pPr/>
              <a:t>23</a:t>
            </a:fld>
            <a:endParaRPr lang="uk-UA"/>
          </a:p>
        </p:txBody>
      </p:sp>
      <p:pic>
        <p:nvPicPr>
          <p:cNvPr id="7" name="Picture 6">
            <a:extLst>
              <a:ext uri="{FF2B5EF4-FFF2-40B4-BE49-F238E27FC236}">
                <a16:creationId xmlns:a16="http://schemas.microsoft.com/office/drawing/2014/main" id="{2A25630B-0486-4D14-9DA3-EDCC3E820424}"/>
              </a:ext>
            </a:extLst>
          </p:cNvPr>
          <p:cNvPicPr>
            <a:picLocks noChangeAspect="1"/>
          </p:cNvPicPr>
          <p:nvPr/>
        </p:nvPicPr>
        <p:blipFill rotWithShape="1">
          <a:blip r:embed="rId2"/>
          <a:srcRect l="25307" t="10940" r="26308" b="11932"/>
          <a:stretch/>
        </p:blipFill>
        <p:spPr>
          <a:xfrm>
            <a:off x="457200" y="1080000"/>
            <a:ext cx="3319670" cy="29766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0360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71B9-A77B-4E9B-B915-E9333BFC2067}"/>
              </a:ext>
            </a:extLst>
          </p:cNvPr>
          <p:cNvSpPr>
            <a:spLocks noGrp="1"/>
          </p:cNvSpPr>
          <p:nvPr>
            <p:ph type="title"/>
          </p:nvPr>
        </p:nvSpPr>
        <p:spPr/>
        <p:txBody>
          <a:bodyPr/>
          <a:lstStyle/>
          <a:p>
            <a:r>
              <a:rPr lang="es-CO" dirty="0"/>
              <a:t>Reporte de resultados</a:t>
            </a:r>
          </a:p>
        </p:txBody>
      </p:sp>
      <p:sp>
        <p:nvSpPr>
          <p:cNvPr id="3" name="Content Placeholder 2">
            <a:extLst>
              <a:ext uri="{FF2B5EF4-FFF2-40B4-BE49-F238E27FC236}">
                <a16:creationId xmlns:a16="http://schemas.microsoft.com/office/drawing/2014/main" id="{D230536C-71E0-4980-8B69-6860A3EFEE36}"/>
              </a:ext>
            </a:extLst>
          </p:cNvPr>
          <p:cNvSpPr>
            <a:spLocks noGrp="1"/>
          </p:cNvSpPr>
          <p:nvPr>
            <p:ph idx="1"/>
          </p:nvPr>
        </p:nvSpPr>
        <p:spPr>
          <a:xfrm>
            <a:off x="4572000" y="992535"/>
            <a:ext cx="3684710" cy="3105375"/>
          </a:xfrm>
        </p:spPr>
        <p:txBody>
          <a:bodyPr>
            <a:normAutofit/>
          </a:bodyPr>
          <a:lstStyle/>
          <a:p>
            <a:r>
              <a:rPr lang="es-CO" sz="1200" dirty="0"/>
              <a:t>Esto lo lleva a la pestaña Detalles del gasto.</a:t>
            </a:r>
            <a:r>
              <a:rPr lang="en-GB" sz="1200" dirty="0"/>
              <a:t>. </a:t>
            </a:r>
          </a:p>
          <a:p>
            <a:r>
              <a:rPr lang="es-CO" sz="1200" dirty="0"/>
              <a:t>Ingrese el </a:t>
            </a:r>
            <a:r>
              <a:rPr lang="es-CO" sz="1200" b="1" dirty="0"/>
              <a:t>costo real</a:t>
            </a:r>
            <a:r>
              <a:rPr lang="es-CO" sz="1200" dirty="0"/>
              <a:t> de la categoría de gasto en el campo del lado derecho</a:t>
            </a:r>
            <a:r>
              <a:rPr lang="en-GB" sz="1200" dirty="0"/>
              <a:t>.</a:t>
            </a:r>
          </a:p>
          <a:p>
            <a:r>
              <a:rPr lang="es-CO" sz="1200" dirty="0"/>
              <a:t>Una vez completado, seleccione </a:t>
            </a:r>
            <a:r>
              <a:rPr lang="es-CO" sz="1200" b="1" dirty="0"/>
              <a:t>Guardar y continuar</a:t>
            </a:r>
            <a:r>
              <a:rPr lang="es-CO" sz="1200" dirty="0"/>
              <a:t> para continuar</a:t>
            </a:r>
            <a:r>
              <a:rPr lang="en-GB" sz="1200" dirty="0"/>
              <a:t>.</a:t>
            </a:r>
          </a:p>
        </p:txBody>
      </p:sp>
      <p:sp>
        <p:nvSpPr>
          <p:cNvPr id="4" name="Footer Placeholder 3">
            <a:extLst>
              <a:ext uri="{FF2B5EF4-FFF2-40B4-BE49-F238E27FC236}">
                <a16:creationId xmlns:a16="http://schemas.microsoft.com/office/drawing/2014/main" id="{667DCC4A-9594-4B07-AE5B-FA4CDBB33A27}"/>
              </a:ext>
            </a:extLst>
          </p:cNvPr>
          <p:cNvSpPr>
            <a:spLocks noGrp="1"/>
          </p:cNvSpPr>
          <p:nvPr>
            <p:ph type="ftr" sz="quarter" idx="10"/>
          </p:nvPr>
        </p:nvSpPr>
        <p:spPr/>
        <p:txBody>
          <a:bodyPr/>
          <a:lstStyle/>
          <a:p>
            <a:r>
              <a:rPr lang="en-US"/>
              <a:t>Public</a:t>
            </a:r>
          </a:p>
        </p:txBody>
      </p:sp>
      <p:sp>
        <p:nvSpPr>
          <p:cNvPr id="5" name="Slide Number Placeholder 4">
            <a:extLst>
              <a:ext uri="{FF2B5EF4-FFF2-40B4-BE49-F238E27FC236}">
                <a16:creationId xmlns:a16="http://schemas.microsoft.com/office/drawing/2014/main" id="{04504A99-0AAB-4FF0-AFD2-DC9ED1107076}"/>
              </a:ext>
            </a:extLst>
          </p:cNvPr>
          <p:cNvSpPr>
            <a:spLocks noGrp="1"/>
          </p:cNvSpPr>
          <p:nvPr>
            <p:ph type="sldNum" sz="quarter" idx="11"/>
          </p:nvPr>
        </p:nvSpPr>
        <p:spPr/>
        <p:txBody>
          <a:bodyPr/>
          <a:lstStyle/>
          <a:p>
            <a:fld id="{47547CF9-5B10-D24F-A8D7-45A9778164F7}" type="slidenum">
              <a:rPr lang="uk-UA" smtClean="0"/>
              <a:pPr/>
              <a:t>24</a:t>
            </a:fld>
            <a:endParaRPr lang="uk-UA"/>
          </a:p>
        </p:txBody>
      </p:sp>
      <p:pic>
        <p:nvPicPr>
          <p:cNvPr id="7" name="Picture 6">
            <a:extLst>
              <a:ext uri="{FF2B5EF4-FFF2-40B4-BE49-F238E27FC236}">
                <a16:creationId xmlns:a16="http://schemas.microsoft.com/office/drawing/2014/main" id="{4CD13BCB-B3DD-4467-AF37-5E9D2CCD579A}"/>
              </a:ext>
            </a:extLst>
          </p:cNvPr>
          <p:cNvPicPr>
            <a:picLocks noChangeAspect="1"/>
          </p:cNvPicPr>
          <p:nvPr/>
        </p:nvPicPr>
        <p:blipFill rotWithShape="1">
          <a:blip r:embed="rId2"/>
          <a:srcRect l="25538" t="10940" r="25770" b="31214"/>
          <a:stretch/>
        </p:blipFill>
        <p:spPr>
          <a:xfrm>
            <a:off x="341656" y="1080001"/>
            <a:ext cx="3451116" cy="23061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5924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71B9-A77B-4E9B-B915-E9333BFC2067}"/>
              </a:ext>
            </a:extLst>
          </p:cNvPr>
          <p:cNvSpPr>
            <a:spLocks noGrp="1"/>
          </p:cNvSpPr>
          <p:nvPr>
            <p:ph type="title"/>
          </p:nvPr>
        </p:nvSpPr>
        <p:spPr/>
        <p:txBody>
          <a:bodyPr/>
          <a:lstStyle/>
          <a:p>
            <a:r>
              <a:rPr lang="es-CO" dirty="0"/>
              <a:t>Reporte de resultados</a:t>
            </a:r>
          </a:p>
        </p:txBody>
      </p:sp>
      <p:sp>
        <p:nvSpPr>
          <p:cNvPr id="3" name="Content Placeholder 2">
            <a:extLst>
              <a:ext uri="{FF2B5EF4-FFF2-40B4-BE49-F238E27FC236}">
                <a16:creationId xmlns:a16="http://schemas.microsoft.com/office/drawing/2014/main" id="{D230536C-71E0-4980-8B69-6860A3EFEE36}"/>
              </a:ext>
            </a:extLst>
          </p:cNvPr>
          <p:cNvSpPr>
            <a:spLocks noGrp="1"/>
          </p:cNvSpPr>
          <p:nvPr>
            <p:ph idx="1"/>
          </p:nvPr>
        </p:nvSpPr>
        <p:spPr>
          <a:xfrm>
            <a:off x="4572000" y="1000487"/>
            <a:ext cx="3748320" cy="3105375"/>
          </a:xfrm>
        </p:spPr>
        <p:txBody>
          <a:bodyPr/>
          <a:lstStyle/>
          <a:p>
            <a:pPr lvl="0">
              <a:spcBef>
                <a:spcPts val="0"/>
              </a:spcBef>
              <a:spcAft>
                <a:spcPts val="800"/>
              </a:spcAft>
              <a:buFont typeface="Wingdings" panose="05000000000000000000" pitchFamily="2" charset="2"/>
              <a:buChar char="§"/>
              <a:defRPr/>
            </a:pPr>
            <a:r>
              <a:rPr lang="es-CO" sz="1200" dirty="0">
                <a:solidFill>
                  <a:srgbClr val="000000"/>
                </a:solidFill>
              </a:rPr>
              <a:t>Esto lo lleva a la pestaña </a:t>
            </a:r>
            <a:r>
              <a:rPr lang="es-CO" sz="1200" b="1" dirty="0">
                <a:solidFill>
                  <a:srgbClr val="000000"/>
                </a:solidFill>
              </a:rPr>
              <a:t>Revisar su informe de impacto</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lvl="0">
              <a:spcBef>
                <a:spcPts val="0"/>
              </a:spcBef>
              <a:spcAft>
                <a:spcPts val="800"/>
              </a:spcAft>
              <a:buFont typeface="Wingdings" panose="05000000000000000000" pitchFamily="2" charset="2"/>
              <a:buChar char="§"/>
              <a:defRPr/>
            </a:pPr>
            <a:r>
              <a:rPr lang="es-CO" sz="1200" dirty="0"/>
              <a:t>Revise cuidadosamente la información que ha enviado antes de enviarla.</a:t>
            </a:r>
            <a:endParaRPr lang="en-US" sz="1200" dirty="0"/>
          </a:p>
          <a:p>
            <a:pPr lvl="0">
              <a:spcBef>
                <a:spcPts val="0"/>
              </a:spcBef>
              <a:spcAft>
                <a:spcPts val="800"/>
              </a:spcAft>
              <a:buFont typeface="Wingdings" panose="05000000000000000000" pitchFamily="2" charset="2"/>
              <a:buChar char="§"/>
              <a:defRPr/>
            </a:pPr>
            <a:r>
              <a:rPr lang="es-CO" sz="1200" dirty="0"/>
              <a:t>Si desea realizar algún cambio, haga clic en el enlace de información de impacto y actualice según sea necesario</a:t>
            </a:r>
            <a:r>
              <a:rPr lang="en-US" sz="1200" dirty="0"/>
              <a:t>.</a:t>
            </a:r>
            <a:endParaRPr lang="en-US" sz="1200" dirty="0">
              <a:solidFill>
                <a:srgbClr val="000000"/>
              </a:solidFill>
            </a:endParaRPr>
          </a:p>
          <a:p>
            <a:pPr lvl="0">
              <a:spcBef>
                <a:spcPts val="0"/>
              </a:spcBef>
              <a:spcAft>
                <a:spcPts val="800"/>
              </a:spcAft>
              <a:buFont typeface="Wingdings" panose="05000000000000000000" pitchFamily="2" charset="2"/>
              <a:buChar char="§"/>
              <a:defRPr/>
            </a:pPr>
            <a:r>
              <a:rPr lang="es-CO" sz="1200" dirty="0">
                <a:solidFill>
                  <a:srgbClr val="000000"/>
                </a:solidFill>
              </a:rPr>
              <a:t>Una vez que esté listo para enviar, haga clic en Enviar. Después de enviar no se pueden realizar más cambios</a:t>
            </a:r>
            <a:r>
              <a:rPr lang="en-US" sz="1200" dirty="0">
                <a:solidFill>
                  <a:srgbClr val="000000"/>
                </a:solidFill>
              </a:rPr>
              <a:t>. </a:t>
            </a:r>
          </a:p>
        </p:txBody>
      </p:sp>
      <p:sp>
        <p:nvSpPr>
          <p:cNvPr id="4" name="Footer Placeholder 3">
            <a:extLst>
              <a:ext uri="{FF2B5EF4-FFF2-40B4-BE49-F238E27FC236}">
                <a16:creationId xmlns:a16="http://schemas.microsoft.com/office/drawing/2014/main" id="{667DCC4A-9594-4B07-AE5B-FA4CDBB33A27}"/>
              </a:ext>
            </a:extLst>
          </p:cNvPr>
          <p:cNvSpPr>
            <a:spLocks noGrp="1"/>
          </p:cNvSpPr>
          <p:nvPr>
            <p:ph type="ftr" sz="quarter" idx="10"/>
          </p:nvPr>
        </p:nvSpPr>
        <p:spPr/>
        <p:txBody>
          <a:bodyPr/>
          <a:lstStyle/>
          <a:p>
            <a:r>
              <a:rPr lang="en-US"/>
              <a:t>Public</a:t>
            </a:r>
          </a:p>
        </p:txBody>
      </p:sp>
      <p:sp>
        <p:nvSpPr>
          <p:cNvPr id="5" name="Slide Number Placeholder 4">
            <a:extLst>
              <a:ext uri="{FF2B5EF4-FFF2-40B4-BE49-F238E27FC236}">
                <a16:creationId xmlns:a16="http://schemas.microsoft.com/office/drawing/2014/main" id="{04504A99-0AAB-4FF0-AFD2-DC9ED1107076}"/>
              </a:ext>
            </a:extLst>
          </p:cNvPr>
          <p:cNvSpPr>
            <a:spLocks noGrp="1"/>
          </p:cNvSpPr>
          <p:nvPr>
            <p:ph type="sldNum" sz="quarter" idx="11"/>
          </p:nvPr>
        </p:nvSpPr>
        <p:spPr/>
        <p:txBody>
          <a:bodyPr/>
          <a:lstStyle/>
          <a:p>
            <a:fld id="{47547CF9-5B10-D24F-A8D7-45A9778164F7}" type="slidenum">
              <a:rPr lang="uk-UA" smtClean="0"/>
              <a:pPr/>
              <a:t>25</a:t>
            </a:fld>
            <a:endParaRPr lang="uk-UA"/>
          </a:p>
        </p:txBody>
      </p:sp>
      <p:pic>
        <p:nvPicPr>
          <p:cNvPr id="8" name="Picture 7">
            <a:extLst>
              <a:ext uri="{FF2B5EF4-FFF2-40B4-BE49-F238E27FC236}">
                <a16:creationId xmlns:a16="http://schemas.microsoft.com/office/drawing/2014/main" id="{73E544E6-3862-4198-AA1F-B673791F2A81}"/>
              </a:ext>
            </a:extLst>
          </p:cNvPr>
          <p:cNvPicPr>
            <a:picLocks noChangeAspect="1"/>
          </p:cNvPicPr>
          <p:nvPr/>
        </p:nvPicPr>
        <p:blipFill rotWithShape="1">
          <a:blip r:embed="rId2"/>
          <a:srcRect l="25461" t="10393" r="26385" b="4273"/>
          <a:stretch/>
        </p:blipFill>
        <p:spPr>
          <a:xfrm>
            <a:off x="457200" y="1000487"/>
            <a:ext cx="3287864" cy="32773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80187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1B88-CE1D-482A-9850-0202134689F3}"/>
              </a:ext>
            </a:extLst>
          </p:cNvPr>
          <p:cNvSpPr>
            <a:spLocks noGrp="1"/>
          </p:cNvSpPr>
          <p:nvPr>
            <p:ph type="title"/>
          </p:nvPr>
        </p:nvSpPr>
        <p:spPr/>
        <p:txBody>
          <a:bodyPr>
            <a:normAutofit/>
          </a:bodyPr>
          <a:lstStyle/>
          <a:p>
            <a:r>
              <a:rPr lang="es-CO" sz="2800" dirty="0"/>
              <a:t>Informe de resultados educativos y del programa</a:t>
            </a:r>
          </a:p>
        </p:txBody>
      </p:sp>
      <p:sp>
        <p:nvSpPr>
          <p:cNvPr id="3" name="Content Placeholder 2">
            <a:extLst>
              <a:ext uri="{FF2B5EF4-FFF2-40B4-BE49-F238E27FC236}">
                <a16:creationId xmlns:a16="http://schemas.microsoft.com/office/drawing/2014/main" id="{AD339A9A-3C42-4723-A687-DA7D0A258030}"/>
              </a:ext>
            </a:extLst>
          </p:cNvPr>
          <p:cNvSpPr>
            <a:spLocks noGrp="1"/>
          </p:cNvSpPr>
          <p:nvPr>
            <p:ph idx="1"/>
          </p:nvPr>
        </p:nvSpPr>
        <p:spPr>
          <a:xfrm>
            <a:off x="4365266" y="1080000"/>
            <a:ext cx="4032422" cy="3105375"/>
          </a:xfrm>
        </p:spPr>
        <p:txBody>
          <a:bodyPr/>
          <a:lstStyle/>
          <a:p>
            <a:pPr lvl="0">
              <a:spcBef>
                <a:spcPts val="0"/>
              </a:spcBef>
              <a:spcAft>
                <a:spcPts val="800"/>
              </a:spcAft>
              <a:defRPr/>
            </a:pPr>
            <a:r>
              <a:rPr lang="es-CO" sz="1200" dirty="0">
                <a:solidFill>
                  <a:srgbClr val="000000"/>
                </a:solidFill>
              </a:rPr>
              <a:t>Al hacer clic en el enlace azul, se lo dirigirá a la pestaña </a:t>
            </a:r>
            <a:r>
              <a:rPr lang="es-CO" sz="1200" b="1" dirty="0">
                <a:solidFill>
                  <a:srgbClr val="000000"/>
                </a:solidFill>
              </a:rPr>
              <a:t>Solicitar información </a:t>
            </a:r>
            <a:r>
              <a:rPr lang="es-CO" sz="1200" dirty="0">
                <a:solidFill>
                  <a:srgbClr val="000000"/>
                </a:solidFill>
              </a:rPr>
              <a:t>que incluye el título del proyecto, las fechas de inicio y finalización según su solicitud original.</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lvl="0">
              <a:spcBef>
                <a:spcPts val="0"/>
              </a:spcBef>
              <a:spcAft>
                <a:spcPts val="800"/>
              </a:spcAft>
              <a:defRPr/>
            </a:pPr>
            <a:r>
              <a:rPr lang="es-CO" sz="1200" dirty="0"/>
              <a:t>Haga clic en </a:t>
            </a:r>
            <a:r>
              <a:rPr lang="es-CO" sz="1200" b="1" dirty="0"/>
              <a:t>Guardar y continuar </a:t>
            </a:r>
            <a:r>
              <a:rPr lang="es-CO" sz="1200" dirty="0"/>
              <a:t>para continuar</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
        <p:nvSpPr>
          <p:cNvPr id="4" name="Footer Placeholder 3">
            <a:extLst>
              <a:ext uri="{FF2B5EF4-FFF2-40B4-BE49-F238E27FC236}">
                <a16:creationId xmlns:a16="http://schemas.microsoft.com/office/drawing/2014/main" id="{6E30D402-C6B3-4949-904B-120806A39F2C}"/>
              </a:ext>
            </a:extLst>
          </p:cNvPr>
          <p:cNvSpPr>
            <a:spLocks noGrp="1"/>
          </p:cNvSpPr>
          <p:nvPr>
            <p:ph type="ftr" sz="quarter" idx="10"/>
          </p:nvPr>
        </p:nvSpPr>
        <p:spPr/>
        <p:txBody>
          <a:bodyPr/>
          <a:lstStyle/>
          <a:p>
            <a:r>
              <a:rPr lang="en-US"/>
              <a:t>Public</a:t>
            </a:r>
          </a:p>
        </p:txBody>
      </p:sp>
      <p:sp>
        <p:nvSpPr>
          <p:cNvPr id="5" name="Slide Number Placeholder 4">
            <a:extLst>
              <a:ext uri="{FF2B5EF4-FFF2-40B4-BE49-F238E27FC236}">
                <a16:creationId xmlns:a16="http://schemas.microsoft.com/office/drawing/2014/main" id="{BFBDCB72-33C5-444B-9426-C3AFB4283394}"/>
              </a:ext>
            </a:extLst>
          </p:cNvPr>
          <p:cNvSpPr>
            <a:spLocks noGrp="1"/>
          </p:cNvSpPr>
          <p:nvPr>
            <p:ph type="sldNum" sz="quarter" idx="11"/>
          </p:nvPr>
        </p:nvSpPr>
        <p:spPr/>
        <p:txBody>
          <a:bodyPr/>
          <a:lstStyle/>
          <a:p>
            <a:fld id="{47547CF9-5B10-D24F-A8D7-45A9778164F7}" type="slidenum">
              <a:rPr lang="uk-UA" smtClean="0"/>
              <a:pPr/>
              <a:t>26</a:t>
            </a:fld>
            <a:endParaRPr lang="uk-UA"/>
          </a:p>
        </p:txBody>
      </p:sp>
      <p:pic>
        <p:nvPicPr>
          <p:cNvPr id="1026" name="Picture 4">
            <a:extLst>
              <a:ext uri="{FF2B5EF4-FFF2-40B4-BE49-F238E27FC236}">
                <a16:creationId xmlns:a16="http://schemas.microsoft.com/office/drawing/2014/main" id="{6015AC81-2BBC-49E6-AA60-94049DFA8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76" y="1079999"/>
            <a:ext cx="3502768" cy="203691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398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1B88-CE1D-482A-9850-0202134689F3}"/>
              </a:ext>
            </a:extLst>
          </p:cNvPr>
          <p:cNvSpPr>
            <a:spLocks noGrp="1"/>
          </p:cNvSpPr>
          <p:nvPr>
            <p:ph type="title"/>
          </p:nvPr>
        </p:nvSpPr>
        <p:spPr>
          <a:xfrm>
            <a:off x="457200" y="67772"/>
            <a:ext cx="8229600" cy="960919"/>
          </a:xfrm>
        </p:spPr>
        <p:txBody>
          <a:bodyPr>
            <a:normAutofit/>
          </a:bodyPr>
          <a:lstStyle/>
          <a:p>
            <a:r>
              <a:rPr lang="es-CO" sz="2800" dirty="0"/>
              <a:t>Informe de resultados educativos y del programa</a:t>
            </a:r>
          </a:p>
        </p:txBody>
      </p:sp>
      <p:sp>
        <p:nvSpPr>
          <p:cNvPr id="3" name="Content Placeholder 2">
            <a:extLst>
              <a:ext uri="{FF2B5EF4-FFF2-40B4-BE49-F238E27FC236}">
                <a16:creationId xmlns:a16="http://schemas.microsoft.com/office/drawing/2014/main" id="{AD339A9A-3C42-4723-A687-DA7D0A258030}"/>
              </a:ext>
            </a:extLst>
          </p:cNvPr>
          <p:cNvSpPr>
            <a:spLocks noGrp="1"/>
          </p:cNvSpPr>
          <p:nvPr>
            <p:ph idx="1"/>
          </p:nvPr>
        </p:nvSpPr>
        <p:spPr>
          <a:xfrm>
            <a:off x="4480560" y="1080000"/>
            <a:ext cx="4051440" cy="3105375"/>
          </a:xfrm>
        </p:spPr>
        <p:txBody>
          <a:bodyPr>
            <a:normAutofit/>
          </a:bodyPr>
          <a:lstStyle/>
          <a:p>
            <a:pPr lvl="0">
              <a:spcBef>
                <a:spcPts val="0"/>
              </a:spcBef>
              <a:spcAft>
                <a:spcPts val="800"/>
              </a:spcAft>
              <a:defRPr/>
            </a:pPr>
            <a:r>
              <a:rPr lang="es-CO" sz="1200" dirty="0">
                <a:solidFill>
                  <a:srgbClr val="000000"/>
                </a:solidFill>
              </a:rPr>
              <a:t>Esto lo lleva a la pestaña </a:t>
            </a:r>
            <a:r>
              <a:rPr lang="es-CO" sz="1200" b="1" dirty="0">
                <a:solidFill>
                  <a:srgbClr val="000000"/>
                </a:solidFill>
              </a:rPr>
              <a:t>Información de impacto</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 </a:t>
            </a:r>
            <a:endParaRPr lang="en-GB" sz="1200" dirty="0"/>
          </a:p>
          <a:p>
            <a:pPr>
              <a:spcBef>
                <a:spcPts val="0"/>
              </a:spcBef>
              <a:spcAft>
                <a:spcPts val="800"/>
              </a:spcAft>
            </a:pPr>
            <a:r>
              <a:rPr lang="es-CO" sz="1200" dirty="0"/>
              <a:t>Complete todos los campos marcados con un asterisco rojo.</a:t>
            </a:r>
          </a:p>
          <a:p>
            <a:pPr>
              <a:spcBef>
                <a:spcPts val="0"/>
              </a:spcBef>
              <a:spcAft>
                <a:spcPts val="800"/>
              </a:spcAft>
            </a:pPr>
            <a:r>
              <a:rPr lang="es-CO" sz="1200" dirty="0"/>
              <a:t>Dependiendo de las respuestas dadas, es posible que se requieran detalles adicionales. Complete según sea necesario</a:t>
            </a:r>
            <a:r>
              <a:rPr lang="en-US" sz="1200" dirty="0"/>
              <a:t>. </a:t>
            </a:r>
            <a:endParaRPr lang="en-GB" sz="1200" dirty="0"/>
          </a:p>
          <a:p>
            <a:pPr lvl="0">
              <a:spcBef>
                <a:spcPts val="0"/>
              </a:spcBef>
              <a:spcAft>
                <a:spcPts val="800"/>
              </a:spcAft>
              <a:defRPr/>
            </a:pPr>
            <a:r>
              <a:rPr lang="es-CO" sz="1200" dirty="0"/>
              <a:t>Si bien no es obligatorio, puede cargar documentos de respaldo adicionales seleccionando </a:t>
            </a:r>
            <a:r>
              <a:rPr lang="es-CO" sz="1200" b="1" dirty="0"/>
              <a:t>Subir archivo</a:t>
            </a:r>
            <a:r>
              <a:rPr lang="en-GB" sz="1200" b="1" dirty="0"/>
              <a:t>.</a:t>
            </a:r>
          </a:p>
          <a:p>
            <a:pPr lvl="0">
              <a:spcBef>
                <a:spcPts val="0"/>
              </a:spcBef>
              <a:spcAft>
                <a:spcPts val="800"/>
              </a:spcAft>
              <a:defRPr/>
            </a:pPr>
            <a:r>
              <a:rPr lang="es-CO" sz="1200" dirty="0"/>
              <a:t>Haga clic en </a:t>
            </a:r>
            <a:r>
              <a:rPr lang="es-CO" sz="1200" b="1" dirty="0"/>
              <a:t>Guardar y continuar </a:t>
            </a:r>
            <a:r>
              <a:rPr lang="es-CO" sz="1200" dirty="0"/>
              <a:t>para continuar</a:t>
            </a:r>
            <a:r>
              <a:rPr lang="en-GB" sz="1200" dirty="0"/>
              <a:t>.</a:t>
            </a:r>
          </a:p>
          <a:p>
            <a:endParaRPr lang="en-GB" sz="1200" dirty="0"/>
          </a:p>
        </p:txBody>
      </p:sp>
      <p:sp>
        <p:nvSpPr>
          <p:cNvPr id="4" name="Footer Placeholder 3">
            <a:extLst>
              <a:ext uri="{FF2B5EF4-FFF2-40B4-BE49-F238E27FC236}">
                <a16:creationId xmlns:a16="http://schemas.microsoft.com/office/drawing/2014/main" id="{6E30D402-C6B3-4949-904B-120806A39F2C}"/>
              </a:ext>
            </a:extLst>
          </p:cNvPr>
          <p:cNvSpPr>
            <a:spLocks noGrp="1"/>
          </p:cNvSpPr>
          <p:nvPr>
            <p:ph type="ftr" sz="quarter" idx="10"/>
          </p:nvPr>
        </p:nvSpPr>
        <p:spPr/>
        <p:txBody>
          <a:bodyPr/>
          <a:lstStyle/>
          <a:p>
            <a:r>
              <a:rPr lang="en-US"/>
              <a:t>Public</a:t>
            </a:r>
          </a:p>
        </p:txBody>
      </p:sp>
      <p:sp>
        <p:nvSpPr>
          <p:cNvPr id="5" name="Slide Number Placeholder 4">
            <a:extLst>
              <a:ext uri="{FF2B5EF4-FFF2-40B4-BE49-F238E27FC236}">
                <a16:creationId xmlns:a16="http://schemas.microsoft.com/office/drawing/2014/main" id="{BFBDCB72-33C5-444B-9426-C3AFB4283394}"/>
              </a:ext>
            </a:extLst>
          </p:cNvPr>
          <p:cNvSpPr>
            <a:spLocks noGrp="1"/>
          </p:cNvSpPr>
          <p:nvPr>
            <p:ph type="sldNum" sz="quarter" idx="11"/>
          </p:nvPr>
        </p:nvSpPr>
        <p:spPr/>
        <p:txBody>
          <a:bodyPr/>
          <a:lstStyle/>
          <a:p>
            <a:fld id="{47547CF9-5B10-D24F-A8D7-45A9778164F7}" type="slidenum">
              <a:rPr lang="uk-UA" smtClean="0"/>
              <a:pPr/>
              <a:t>27</a:t>
            </a:fld>
            <a:endParaRPr lang="uk-UA"/>
          </a:p>
        </p:txBody>
      </p:sp>
      <p:pic>
        <p:nvPicPr>
          <p:cNvPr id="2050" name="Picture 5">
            <a:extLst>
              <a:ext uri="{FF2B5EF4-FFF2-40B4-BE49-F238E27FC236}">
                <a16:creationId xmlns:a16="http://schemas.microsoft.com/office/drawing/2014/main" id="{F3BA1D7F-43D5-4B8B-8B41-65B442741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05" y="909938"/>
            <a:ext cx="3339798" cy="367807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844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1B88-CE1D-482A-9850-0202134689F3}"/>
              </a:ext>
            </a:extLst>
          </p:cNvPr>
          <p:cNvSpPr>
            <a:spLocks noGrp="1"/>
          </p:cNvSpPr>
          <p:nvPr>
            <p:ph type="title"/>
          </p:nvPr>
        </p:nvSpPr>
        <p:spPr/>
        <p:txBody>
          <a:bodyPr>
            <a:normAutofit/>
          </a:bodyPr>
          <a:lstStyle/>
          <a:p>
            <a:r>
              <a:rPr lang="es-CO" sz="2800" dirty="0"/>
              <a:t>Informe de resultados educativos y del programa</a:t>
            </a:r>
          </a:p>
        </p:txBody>
      </p:sp>
      <p:sp>
        <p:nvSpPr>
          <p:cNvPr id="3" name="Content Placeholder 2">
            <a:extLst>
              <a:ext uri="{FF2B5EF4-FFF2-40B4-BE49-F238E27FC236}">
                <a16:creationId xmlns:a16="http://schemas.microsoft.com/office/drawing/2014/main" id="{AD339A9A-3C42-4723-A687-DA7D0A258030}"/>
              </a:ext>
            </a:extLst>
          </p:cNvPr>
          <p:cNvSpPr>
            <a:spLocks noGrp="1"/>
          </p:cNvSpPr>
          <p:nvPr>
            <p:ph idx="1"/>
          </p:nvPr>
        </p:nvSpPr>
        <p:spPr>
          <a:xfrm>
            <a:off x="4480560" y="1080000"/>
            <a:ext cx="3927224" cy="3105375"/>
          </a:xfrm>
        </p:spPr>
        <p:txBody>
          <a:bodyPr>
            <a:normAutofit/>
          </a:bodyPr>
          <a:lstStyle/>
          <a:p>
            <a:pPr lvl="0">
              <a:spcBef>
                <a:spcPts val="0"/>
              </a:spcBef>
              <a:spcAft>
                <a:spcPts val="800"/>
              </a:spcAft>
              <a:buFont typeface="Wingdings" panose="05000000000000000000" pitchFamily="2" charset="2"/>
              <a:buChar char="§"/>
              <a:defRPr/>
            </a:pPr>
            <a:r>
              <a:rPr lang="es-CO" sz="1200" dirty="0">
                <a:solidFill>
                  <a:srgbClr val="000000"/>
                </a:solidFill>
              </a:rPr>
              <a:t>Esto le llevará a la revisión </a:t>
            </a:r>
            <a:r>
              <a:rPr lang="es-CO" sz="1200" b="1" dirty="0">
                <a:solidFill>
                  <a:srgbClr val="000000"/>
                </a:solidFill>
              </a:rPr>
              <a:t>Revise su Informe de Impacto</a:t>
            </a:r>
            <a:r>
              <a:rPr lang="es-CO" sz="1200" dirty="0">
                <a:solidFill>
                  <a:srgbClr val="000000"/>
                </a:solidFill>
              </a:rPr>
              <a:t>.</a:t>
            </a:r>
          </a:p>
          <a:p>
            <a:pPr lvl="0">
              <a:spcBef>
                <a:spcPts val="0"/>
              </a:spcBef>
              <a:spcAft>
                <a:spcPts val="800"/>
              </a:spcAft>
              <a:buFont typeface="Wingdings" panose="05000000000000000000" pitchFamily="2" charset="2"/>
              <a:buChar char="§"/>
              <a:defRPr/>
            </a:pPr>
            <a:r>
              <a:rPr lang="es-CO" sz="1200" dirty="0"/>
              <a:t>Revise cuidadosamente la información que ha enviado antes de enviarla.</a:t>
            </a:r>
            <a:endParaRPr lang="en-US" sz="1200" dirty="0"/>
          </a:p>
          <a:p>
            <a:pPr lvl="0">
              <a:spcBef>
                <a:spcPts val="0"/>
              </a:spcBef>
              <a:spcAft>
                <a:spcPts val="800"/>
              </a:spcAft>
              <a:buFont typeface="Wingdings" panose="05000000000000000000" pitchFamily="2" charset="2"/>
              <a:buChar char="§"/>
              <a:defRPr/>
            </a:pPr>
            <a:r>
              <a:rPr lang="es-CO" sz="1200" dirty="0"/>
              <a:t>Si desea realizar algún cambio, haga clic en el enlace de información de impacto y actualice según sea necesario</a:t>
            </a:r>
            <a:r>
              <a:rPr lang="en-US" sz="1200" dirty="0"/>
              <a:t>.</a:t>
            </a:r>
            <a:endParaRPr lang="en-US" sz="1200" dirty="0">
              <a:solidFill>
                <a:srgbClr val="000000"/>
              </a:solidFill>
            </a:endParaRPr>
          </a:p>
          <a:p>
            <a:pPr lvl="0">
              <a:spcBef>
                <a:spcPts val="0"/>
              </a:spcBef>
              <a:spcAft>
                <a:spcPts val="800"/>
              </a:spcAft>
              <a:buFont typeface="Wingdings" panose="05000000000000000000" pitchFamily="2" charset="2"/>
              <a:buChar char="§"/>
              <a:defRPr/>
            </a:pPr>
            <a:r>
              <a:rPr lang="es-CO" sz="1200" dirty="0">
                <a:solidFill>
                  <a:srgbClr val="000000"/>
                </a:solidFill>
              </a:rPr>
              <a:t>Una vez que esté listo para enviar, haga clic en Enviar. Después de enviar no se pueden realizar más cambios</a:t>
            </a:r>
            <a:r>
              <a:rPr lang="en-US" sz="1200" dirty="0">
                <a:solidFill>
                  <a:srgbClr val="000000"/>
                </a:solidFill>
              </a:rPr>
              <a:t>.  </a:t>
            </a:r>
          </a:p>
        </p:txBody>
      </p:sp>
      <p:sp>
        <p:nvSpPr>
          <p:cNvPr id="4" name="Footer Placeholder 3">
            <a:extLst>
              <a:ext uri="{FF2B5EF4-FFF2-40B4-BE49-F238E27FC236}">
                <a16:creationId xmlns:a16="http://schemas.microsoft.com/office/drawing/2014/main" id="{6E30D402-C6B3-4949-904B-120806A39F2C}"/>
              </a:ext>
            </a:extLst>
          </p:cNvPr>
          <p:cNvSpPr>
            <a:spLocks noGrp="1"/>
          </p:cNvSpPr>
          <p:nvPr>
            <p:ph type="ftr" sz="quarter" idx="10"/>
          </p:nvPr>
        </p:nvSpPr>
        <p:spPr/>
        <p:txBody>
          <a:bodyPr/>
          <a:lstStyle/>
          <a:p>
            <a:r>
              <a:rPr lang="en-US"/>
              <a:t>Public</a:t>
            </a:r>
            <a:endParaRPr lang="en-US" dirty="0"/>
          </a:p>
        </p:txBody>
      </p:sp>
      <p:sp>
        <p:nvSpPr>
          <p:cNvPr id="5" name="Slide Number Placeholder 4">
            <a:extLst>
              <a:ext uri="{FF2B5EF4-FFF2-40B4-BE49-F238E27FC236}">
                <a16:creationId xmlns:a16="http://schemas.microsoft.com/office/drawing/2014/main" id="{BFBDCB72-33C5-444B-9426-C3AFB4283394}"/>
              </a:ext>
            </a:extLst>
          </p:cNvPr>
          <p:cNvSpPr>
            <a:spLocks noGrp="1"/>
          </p:cNvSpPr>
          <p:nvPr>
            <p:ph type="sldNum" sz="quarter" idx="11"/>
          </p:nvPr>
        </p:nvSpPr>
        <p:spPr/>
        <p:txBody>
          <a:bodyPr/>
          <a:lstStyle/>
          <a:p>
            <a:fld id="{47547CF9-5B10-D24F-A8D7-45A9778164F7}" type="slidenum">
              <a:rPr lang="uk-UA" smtClean="0"/>
              <a:pPr/>
              <a:t>28</a:t>
            </a:fld>
            <a:endParaRPr lang="uk-UA" dirty="0"/>
          </a:p>
        </p:txBody>
      </p:sp>
      <p:pic>
        <p:nvPicPr>
          <p:cNvPr id="7" name="Picture 6">
            <a:extLst>
              <a:ext uri="{FF2B5EF4-FFF2-40B4-BE49-F238E27FC236}">
                <a16:creationId xmlns:a16="http://schemas.microsoft.com/office/drawing/2014/main" id="{EC333BBF-D855-4CA6-A26A-67A082FBF4CD}"/>
              </a:ext>
            </a:extLst>
          </p:cNvPr>
          <p:cNvPicPr>
            <a:picLocks noChangeAspect="1"/>
          </p:cNvPicPr>
          <p:nvPr/>
        </p:nvPicPr>
        <p:blipFill>
          <a:blip r:embed="rId2"/>
          <a:stretch>
            <a:fillRect/>
          </a:stretch>
        </p:blipFill>
        <p:spPr>
          <a:xfrm>
            <a:off x="457199" y="1080000"/>
            <a:ext cx="3355279" cy="25219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68158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38693D-FCB0-446F-9E74-F76F66551337}"/>
              </a:ext>
            </a:extLst>
          </p:cNvPr>
          <p:cNvSpPr/>
          <p:nvPr/>
        </p:nvSpPr>
        <p:spPr>
          <a:xfrm>
            <a:off x="1329338" y="2919933"/>
            <a:ext cx="2820040" cy="860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s-AR"/>
          </a:p>
        </p:txBody>
      </p:sp>
      <p:sp>
        <p:nvSpPr>
          <p:cNvPr id="3" name="TextBox 2">
            <a:extLst>
              <a:ext uri="{FF2B5EF4-FFF2-40B4-BE49-F238E27FC236}">
                <a16:creationId xmlns:a16="http://schemas.microsoft.com/office/drawing/2014/main" id="{E05101AB-5211-4981-9D1D-D3596F193168}"/>
              </a:ext>
            </a:extLst>
          </p:cNvPr>
          <p:cNvSpPr txBox="1"/>
          <p:nvPr/>
        </p:nvSpPr>
        <p:spPr>
          <a:xfrm>
            <a:off x="1214078" y="2804667"/>
            <a:ext cx="2943434" cy="523220"/>
          </a:xfrm>
          <a:prstGeom prst="rect">
            <a:avLst/>
          </a:prstGeom>
          <a:noFill/>
        </p:spPr>
        <p:txBody>
          <a:bodyPr wrap="none" rtlCol="0">
            <a:spAutoFit/>
          </a:bodyPr>
          <a:lstStyle/>
          <a:p>
            <a:r>
              <a:rPr lang="es-AR" sz="2800" b="1" dirty="0"/>
              <a:t>Muchas Gracias</a:t>
            </a:r>
          </a:p>
        </p:txBody>
      </p:sp>
    </p:spTree>
    <p:extLst>
      <p:ext uri="{BB962C8B-B14F-4D97-AF65-F5344CB8AC3E}">
        <p14:creationId xmlns:p14="http://schemas.microsoft.com/office/powerpoint/2010/main" val="48057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s-CO" dirty="0"/>
              <a:t>Sección 1</a:t>
            </a:r>
          </a:p>
        </p:txBody>
      </p:sp>
      <p:sp>
        <p:nvSpPr>
          <p:cNvPr id="7" name="Subtitle 6"/>
          <p:cNvSpPr>
            <a:spLocks noGrp="1"/>
          </p:cNvSpPr>
          <p:nvPr>
            <p:ph type="subTitle" idx="1"/>
          </p:nvPr>
        </p:nvSpPr>
        <p:spPr/>
        <p:txBody>
          <a:bodyPr/>
          <a:lstStyle/>
          <a:p>
            <a:r>
              <a:rPr lang="es-CO" dirty="0"/>
              <a:t>Registrarse en el portal :  </a:t>
            </a:r>
            <a:r>
              <a:rPr lang="es-AR" dirty="0">
                <a:solidFill>
                  <a:srgbClr val="FF0000"/>
                </a:solidFill>
                <a:latin typeface="Arial" panose="020B0604020202020204" pitchFamily="34" charset="0"/>
                <a:ea typeface="Calibri" panose="020F0502020204030204" pitchFamily="34" charset="0"/>
              </a:rPr>
              <a:t>“Solicitud de apoyo a proyectos institucionales”</a:t>
            </a:r>
            <a:endParaRPr lang="es-CO" dirty="0"/>
          </a:p>
        </p:txBody>
      </p:sp>
      <p:sp>
        <p:nvSpPr>
          <p:cNvPr id="5" name="Slide Number Placeholder 4"/>
          <p:cNvSpPr>
            <a:spLocks noGrp="1"/>
          </p:cNvSpPr>
          <p:nvPr>
            <p:ph type="sldNum" sz="quarter" idx="4294967295"/>
          </p:nvPr>
        </p:nvSpPr>
        <p:spPr>
          <a:xfrm>
            <a:off x="0" y="4781550"/>
            <a:ext cx="228600" cy="228600"/>
          </a:xfrm>
        </p:spPr>
        <p:txBody>
          <a:bodyPr/>
          <a:lstStyle/>
          <a:p>
            <a:fld id="{47547CF9-5B10-D24F-A8D7-45A9778164F7}" type="slidenum">
              <a:rPr lang="uk-UA" smtClean="0"/>
              <a:pPr/>
              <a:t>3</a:t>
            </a:fld>
            <a:endParaRPr lang="uk-UA"/>
          </a:p>
        </p:txBody>
      </p:sp>
    </p:spTree>
    <p:extLst>
      <p:ext uri="{BB962C8B-B14F-4D97-AF65-F5344CB8AC3E}">
        <p14:creationId xmlns:p14="http://schemas.microsoft.com/office/powerpoint/2010/main" val="262541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1118653"/>
            <a:ext cx="4050339" cy="3250823"/>
          </a:xfrm>
          <a:prstGeom prst="rect">
            <a:avLst/>
          </a:prstGeom>
        </p:spPr>
      </p:pic>
      <p:sp>
        <p:nvSpPr>
          <p:cNvPr id="5" name="Title 4"/>
          <p:cNvSpPr>
            <a:spLocks noGrp="1"/>
          </p:cNvSpPr>
          <p:nvPr>
            <p:ph type="title"/>
          </p:nvPr>
        </p:nvSpPr>
        <p:spPr/>
        <p:txBody>
          <a:bodyPr/>
          <a:lstStyle/>
          <a:p>
            <a:r>
              <a:rPr lang="es-CO" dirty="0"/>
              <a:t>Registrarse en el portal</a:t>
            </a:r>
          </a:p>
        </p:txBody>
      </p:sp>
      <p:sp>
        <p:nvSpPr>
          <p:cNvPr id="10" name="TextBox 9"/>
          <p:cNvSpPr txBox="1"/>
          <p:nvPr/>
        </p:nvSpPr>
        <p:spPr>
          <a:xfrm>
            <a:off x="4794636" y="928925"/>
            <a:ext cx="3792773" cy="1220847"/>
          </a:xfrm>
          <a:prstGeom prst="rect">
            <a:avLst/>
          </a:prstGeom>
          <a:noFill/>
        </p:spPr>
        <p:txBody>
          <a:bodyPr wrap="square" rtlCol="0">
            <a:spAutoFit/>
          </a:bodyPr>
          <a:lstStyle/>
          <a:p>
            <a:pPr>
              <a:spcAft>
                <a:spcPts val="800"/>
              </a:spcAft>
            </a:pPr>
            <a:r>
              <a:rPr lang="en-US" sz="1200" b="1" dirty="0"/>
              <a:t>Paso 1 </a:t>
            </a:r>
          </a:p>
          <a:p>
            <a:pPr marL="171450" indent="-171450">
              <a:spcAft>
                <a:spcPts val="800"/>
              </a:spcAft>
              <a:buFont typeface="Arial" panose="020B0604020202020204" pitchFamily="34" charset="0"/>
              <a:buChar char="•"/>
            </a:pPr>
            <a:r>
              <a:rPr lang="es-CO" sz="1200" dirty="0"/>
              <a:t>Haga clic en </a:t>
            </a:r>
            <a:r>
              <a:rPr lang="es-CO" sz="1200" b="1" dirty="0"/>
              <a:t>Cree su contraseña </a:t>
            </a:r>
            <a:r>
              <a:rPr lang="es-CO" sz="1200" dirty="0"/>
              <a:t>en la parte superior de la pantalla.</a:t>
            </a:r>
          </a:p>
          <a:p>
            <a:pPr marL="171450" indent="-171450">
              <a:spcAft>
                <a:spcPts val="800"/>
              </a:spcAft>
              <a:buFont typeface="Arial" panose="020B0604020202020204" pitchFamily="34" charset="0"/>
              <a:buChar char="•"/>
            </a:pPr>
            <a:r>
              <a:rPr lang="es-CO" sz="1200" dirty="0"/>
              <a:t>Recuerde seleccionar su </a:t>
            </a:r>
            <a:r>
              <a:rPr lang="es-CO" sz="1200" b="1" dirty="0"/>
              <a:t>idioma</a:t>
            </a:r>
            <a:r>
              <a:rPr lang="es-CO" sz="1200" dirty="0"/>
              <a:t> en la parte superior derecha de la pantalla.</a:t>
            </a:r>
          </a:p>
        </p:txBody>
      </p:sp>
      <p:sp>
        <p:nvSpPr>
          <p:cNvPr id="11" name="Rectangle 10"/>
          <p:cNvSpPr/>
          <p:nvPr/>
        </p:nvSpPr>
        <p:spPr>
          <a:xfrm>
            <a:off x="1780399" y="2079572"/>
            <a:ext cx="1391425" cy="1727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 name="Footer Placeholder 11"/>
          <p:cNvSpPr>
            <a:spLocks noGrp="1"/>
          </p:cNvSpPr>
          <p:nvPr>
            <p:ph type="ftr" sz="quarter" idx="10"/>
          </p:nvPr>
        </p:nvSpPr>
        <p:spPr/>
        <p:txBody>
          <a:bodyPr/>
          <a:lstStyle/>
          <a:p>
            <a:r>
              <a:rPr lang="en-US"/>
              <a:t>Public</a:t>
            </a:r>
          </a:p>
        </p:txBody>
      </p:sp>
      <p:sp>
        <p:nvSpPr>
          <p:cNvPr id="13" name="Slide Number Placeholder 12"/>
          <p:cNvSpPr>
            <a:spLocks noGrp="1"/>
          </p:cNvSpPr>
          <p:nvPr>
            <p:ph type="sldNum" sz="quarter" idx="11"/>
          </p:nvPr>
        </p:nvSpPr>
        <p:spPr/>
        <p:txBody>
          <a:bodyPr/>
          <a:lstStyle/>
          <a:p>
            <a:fld id="{47547CF9-5B10-D24F-A8D7-45A9778164F7}" type="slidenum">
              <a:rPr lang="uk-UA" smtClean="0"/>
              <a:pPr/>
              <a:t>4</a:t>
            </a:fld>
            <a:endParaRPr lang="uk-UA"/>
          </a:p>
        </p:txBody>
      </p:sp>
      <p:pic>
        <p:nvPicPr>
          <p:cNvPr id="4" name="Picture 3"/>
          <p:cNvPicPr>
            <a:picLocks noChangeAspect="1"/>
          </p:cNvPicPr>
          <p:nvPr/>
        </p:nvPicPr>
        <p:blipFill>
          <a:blip r:embed="rId3"/>
          <a:stretch>
            <a:fillRect/>
          </a:stretch>
        </p:blipFill>
        <p:spPr>
          <a:xfrm>
            <a:off x="6017978" y="2165968"/>
            <a:ext cx="1346087" cy="2502881"/>
          </a:xfrm>
          <a:prstGeom prst="rect">
            <a:avLst/>
          </a:prstGeom>
        </p:spPr>
      </p:pic>
    </p:spTree>
    <p:extLst>
      <p:ext uri="{BB962C8B-B14F-4D97-AF65-F5344CB8AC3E}">
        <p14:creationId xmlns:p14="http://schemas.microsoft.com/office/powerpoint/2010/main" val="110439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Registrarse en el portal</a:t>
            </a:r>
          </a:p>
        </p:txBody>
      </p:sp>
      <p:sp>
        <p:nvSpPr>
          <p:cNvPr id="4" name="Footer Placeholder 3"/>
          <p:cNvSpPr>
            <a:spLocks noGrp="1"/>
          </p:cNvSpPr>
          <p:nvPr>
            <p:ph type="ftr" sz="quarter" idx="10"/>
          </p:nvPr>
        </p:nvSpPr>
        <p:spPr/>
        <p:txBody>
          <a:bodyPr/>
          <a:lstStyle/>
          <a:p>
            <a:r>
              <a:rPr lang="en-US"/>
              <a:t>Public</a:t>
            </a:r>
          </a:p>
        </p:txBody>
      </p:sp>
      <p:sp>
        <p:nvSpPr>
          <p:cNvPr id="5" name="Slide Number Placeholder 4"/>
          <p:cNvSpPr>
            <a:spLocks noGrp="1"/>
          </p:cNvSpPr>
          <p:nvPr>
            <p:ph type="sldNum" sz="quarter" idx="11"/>
          </p:nvPr>
        </p:nvSpPr>
        <p:spPr/>
        <p:txBody>
          <a:bodyPr/>
          <a:lstStyle/>
          <a:p>
            <a:fld id="{47547CF9-5B10-D24F-A8D7-45A9778164F7}" type="slidenum">
              <a:rPr lang="uk-UA" smtClean="0"/>
              <a:pPr/>
              <a:t>5</a:t>
            </a:fld>
            <a:endParaRPr lang="uk-UA"/>
          </a:p>
        </p:txBody>
      </p:sp>
      <p:sp>
        <p:nvSpPr>
          <p:cNvPr id="7" name="TextBox 6"/>
          <p:cNvSpPr txBox="1"/>
          <p:nvPr/>
        </p:nvSpPr>
        <p:spPr>
          <a:xfrm>
            <a:off x="4842164" y="1031509"/>
            <a:ext cx="4134196" cy="1795363"/>
          </a:xfrm>
          <a:prstGeom prst="rect">
            <a:avLst/>
          </a:prstGeom>
          <a:noFill/>
        </p:spPr>
        <p:txBody>
          <a:bodyPr wrap="square" rtlCol="0">
            <a:spAutoFit/>
          </a:bodyPr>
          <a:lstStyle/>
          <a:p>
            <a:pPr>
              <a:spcAft>
                <a:spcPts val="800"/>
              </a:spcAft>
            </a:pPr>
            <a:r>
              <a:rPr lang="en-US" sz="1200" b="1" dirty="0"/>
              <a:t>Paso 2</a:t>
            </a:r>
          </a:p>
          <a:p>
            <a:pPr>
              <a:spcAft>
                <a:spcPts val="800"/>
              </a:spcAft>
            </a:pPr>
            <a:endParaRPr lang="en-US" sz="1200" b="1" dirty="0"/>
          </a:p>
          <a:p>
            <a:pPr marL="171450" indent="-171450">
              <a:spcAft>
                <a:spcPts val="800"/>
              </a:spcAft>
              <a:buFont typeface="Arial" panose="020B0604020202020204" pitchFamily="34" charset="0"/>
              <a:buChar char="•"/>
            </a:pPr>
            <a:r>
              <a:rPr lang="es-CO" sz="1200" dirty="0"/>
              <a:t>Seleccione su </a:t>
            </a:r>
            <a:r>
              <a:rPr lang="es-CO" sz="1200" b="1" dirty="0"/>
              <a:t>región</a:t>
            </a:r>
            <a:r>
              <a:rPr lang="es-CO" sz="1200" dirty="0"/>
              <a:t> (país) en el cuadro desplegable</a:t>
            </a:r>
            <a:endParaRPr lang="en-US" sz="1200" dirty="0"/>
          </a:p>
          <a:p>
            <a:pPr marL="171450" indent="-171450">
              <a:spcAft>
                <a:spcPts val="800"/>
              </a:spcAft>
              <a:buFont typeface="Arial" panose="020B0604020202020204" pitchFamily="34" charset="0"/>
              <a:buChar char="•"/>
            </a:pPr>
            <a:r>
              <a:rPr lang="es-CO" sz="1200" dirty="0"/>
              <a:t>Para organizaciones ubicadas fuera de Australia, Canadá, Inglaterra y Gales, Estados Unidos, seleccione </a:t>
            </a:r>
            <a:r>
              <a:rPr lang="es-CO" sz="1200" b="1" dirty="0"/>
              <a:t>Otro</a:t>
            </a:r>
            <a:r>
              <a:rPr lang="es-CO" sz="1200" dirty="0"/>
              <a:t> para continuar con el registro de la cuenta.</a:t>
            </a:r>
            <a:r>
              <a:rPr lang="en-US" sz="1200" dirty="0"/>
              <a:t> </a:t>
            </a:r>
          </a:p>
          <a:p>
            <a:pPr>
              <a:spcAft>
                <a:spcPts val="800"/>
              </a:spcAft>
            </a:pPr>
            <a:endParaRPr lang="de-CH" sz="1200" dirty="0"/>
          </a:p>
        </p:txBody>
      </p:sp>
      <p:pic>
        <p:nvPicPr>
          <p:cNvPr id="3" name="Picture 2"/>
          <p:cNvPicPr>
            <a:picLocks noChangeAspect="1"/>
          </p:cNvPicPr>
          <p:nvPr/>
        </p:nvPicPr>
        <p:blipFill>
          <a:blip r:embed="rId2"/>
          <a:stretch>
            <a:fillRect/>
          </a:stretch>
        </p:blipFill>
        <p:spPr>
          <a:xfrm>
            <a:off x="384313" y="1087391"/>
            <a:ext cx="4168291" cy="3281332"/>
          </a:xfrm>
          <a:prstGeom prst="rect">
            <a:avLst/>
          </a:prstGeom>
        </p:spPr>
      </p:pic>
    </p:spTree>
    <p:extLst>
      <p:ext uri="{BB962C8B-B14F-4D97-AF65-F5344CB8AC3E}">
        <p14:creationId xmlns:p14="http://schemas.microsoft.com/office/powerpoint/2010/main" val="289871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03255" y="1038437"/>
            <a:ext cx="4758491" cy="3847207"/>
          </a:xfrm>
          <a:prstGeom prst="rect">
            <a:avLst/>
          </a:prstGeom>
          <a:noFill/>
        </p:spPr>
        <p:txBody>
          <a:bodyPr wrap="square" rtlCol="0">
            <a:spAutoFit/>
          </a:bodyPr>
          <a:lstStyle/>
          <a:p>
            <a:pPr>
              <a:spcAft>
                <a:spcPts val="800"/>
              </a:spcAft>
            </a:pPr>
            <a:r>
              <a:rPr lang="en-US" sz="1200" b="1" dirty="0"/>
              <a:t>Paso 3 </a:t>
            </a:r>
          </a:p>
          <a:p>
            <a:pPr marL="171450" indent="-171450">
              <a:spcAft>
                <a:spcPts val="800"/>
              </a:spcAft>
              <a:buFont typeface="Arial" panose="020B0604020202020204" pitchFamily="34" charset="0"/>
              <a:buChar char="•"/>
            </a:pPr>
            <a:r>
              <a:rPr lang="es-CO" sz="1200" dirty="0"/>
              <a:t>Incluya su código de país local con su número de teléfono (Argentina +54)</a:t>
            </a:r>
          </a:p>
          <a:p>
            <a:pPr marL="171450" indent="-171450">
              <a:spcAft>
                <a:spcPts val="800"/>
              </a:spcAft>
              <a:buFont typeface="Arial" panose="020B0604020202020204" pitchFamily="34" charset="0"/>
              <a:buChar char="•"/>
            </a:pPr>
            <a:r>
              <a:rPr lang="es-CO" sz="1200" dirty="0"/>
              <a:t>Complete la </a:t>
            </a:r>
            <a:r>
              <a:rPr lang="es-CO" sz="1200" b="1" dirty="0"/>
              <a:t>información de registro</a:t>
            </a:r>
            <a:r>
              <a:rPr lang="es-CO" sz="1200" dirty="0"/>
              <a:t> restante</a:t>
            </a:r>
          </a:p>
          <a:p>
            <a:pPr marL="171450" indent="-171450">
              <a:spcAft>
                <a:spcPts val="800"/>
              </a:spcAft>
              <a:buFont typeface="Arial" panose="020B0604020202020204" pitchFamily="34" charset="0"/>
              <a:buChar char="•"/>
            </a:pPr>
            <a:r>
              <a:rPr lang="es-CO" sz="1200" dirty="0"/>
              <a:t>De clic a </a:t>
            </a:r>
            <a:r>
              <a:rPr lang="es-CO" sz="1200" b="1" dirty="0"/>
              <a:t>Enviar</a:t>
            </a:r>
            <a:r>
              <a:rPr lang="en-US" sz="1200" dirty="0"/>
              <a:t>.  </a:t>
            </a:r>
          </a:p>
          <a:p>
            <a:pPr marL="171450" indent="-171450">
              <a:spcAft>
                <a:spcPts val="800"/>
              </a:spcAft>
              <a:buFont typeface="Arial" panose="020B0604020202020204" pitchFamily="34" charset="0"/>
              <a:buChar char="•"/>
            </a:pPr>
            <a:r>
              <a:rPr lang="es-CO" sz="1200" dirty="0"/>
              <a:t>Se enviará un correo electrónico de activación a la dirección de correo electrónico que proporcionó. Puede ser la dirección de correo electrónico de su organización o una personal. Haga clic en el enlace que llegó en el correo electrónico para continuar y confirmar sus datos de registro.</a:t>
            </a:r>
            <a:r>
              <a:rPr lang="en-US" sz="1200" dirty="0"/>
              <a:t>  </a:t>
            </a:r>
          </a:p>
          <a:p>
            <a:pPr marL="171450" indent="-171450">
              <a:spcAft>
                <a:spcPts val="800"/>
              </a:spcAft>
              <a:buFont typeface="Arial" panose="020B0604020202020204" pitchFamily="34" charset="0"/>
              <a:buChar char="•"/>
            </a:pPr>
            <a:r>
              <a:rPr lang="es-CO" sz="1200" dirty="0"/>
              <a:t>Si no ve un correo electrónico de activación en su bandeja de entrada, revise su carpeta de correo no deseado / spam o papelera para ver un mensaje de </a:t>
            </a:r>
            <a:r>
              <a:rPr lang="es-CO" sz="1200" u="sng" dirty="0"/>
              <a:t>donotreply@cybergrants.com</a:t>
            </a:r>
            <a:r>
              <a:rPr lang="en-US" sz="1200" dirty="0"/>
              <a:t>. </a:t>
            </a:r>
          </a:p>
          <a:p>
            <a:pPr marL="171450" indent="-171450">
              <a:spcAft>
                <a:spcPts val="800"/>
              </a:spcAft>
              <a:buFont typeface="Arial" panose="020B0604020202020204" pitchFamily="34" charset="0"/>
              <a:buChar char="•"/>
            </a:pPr>
            <a:r>
              <a:rPr lang="es-CO" sz="1200" dirty="0"/>
              <a:t>Si aún no puede encontrar el correo electrónico de activación, haga clic en el enlace que está en la página de registro: </a:t>
            </a:r>
            <a:r>
              <a:rPr lang="es-CO" sz="1200" b="1" dirty="0"/>
              <a:t>Haga clic aquí para enviar un nuevo correo electrónico de activación</a:t>
            </a:r>
            <a:endParaRPr lang="en-US" sz="1200" b="1" dirty="0"/>
          </a:p>
        </p:txBody>
      </p:sp>
      <p:sp>
        <p:nvSpPr>
          <p:cNvPr id="9" name="Footer Placeholder 8"/>
          <p:cNvSpPr>
            <a:spLocks noGrp="1"/>
          </p:cNvSpPr>
          <p:nvPr>
            <p:ph type="ftr" sz="quarter" idx="10"/>
          </p:nvPr>
        </p:nvSpPr>
        <p:spPr/>
        <p:txBody>
          <a:bodyPr/>
          <a:lstStyle/>
          <a:p>
            <a:r>
              <a:rPr lang="en-US"/>
              <a:t>Public</a:t>
            </a:r>
          </a:p>
        </p:txBody>
      </p:sp>
      <p:sp>
        <p:nvSpPr>
          <p:cNvPr id="11" name="Slide Number Placeholder 10"/>
          <p:cNvSpPr>
            <a:spLocks noGrp="1"/>
          </p:cNvSpPr>
          <p:nvPr>
            <p:ph type="sldNum" sz="quarter" idx="11"/>
          </p:nvPr>
        </p:nvSpPr>
        <p:spPr/>
        <p:txBody>
          <a:bodyPr/>
          <a:lstStyle/>
          <a:p>
            <a:fld id="{47547CF9-5B10-D24F-A8D7-45A9778164F7}" type="slidenum">
              <a:rPr lang="uk-UA" smtClean="0"/>
              <a:pPr/>
              <a:t>6</a:t>
            </a:fld>
            <a:endParaRPr lang="uk-UA"/>
          </a:p>
        </p:txBody>
      </p:sp>
      <p:sp>
        <p:nvSpPr>
          <p:cNvPr id="2" name="TextBox 1">
            <a:extLst>
              <a:ext uri="{FF2B5EF4-FFF2-40B4-BE49-F238E27FC236}">
                <a16:creationId xmlns:a16="http://schemas.microsoft.com/office/drawing/2014/main" id="{B834A6F1-9397-4C58-ACD0-05277D06052E}"/>
              </a:ext>
            </a:extLst>
          </p:cNvPr>
          <p:cNvSpPr txBox="1"/>
          <p:nvPr/>
        </p:nvSpPr>
        <p:spPr>
          <a:xfrm>
            <a:off x="391433" y="717084"/>
            <a:ext cx="7457025" cy="276999"/>
          </a:xfrm>
          <a:prstGeom prst="rect">
            <a:avLst/>
          </a:prstGeom>
          <a:noFill/>
        </p:spPr>
        <p:txBody>
          <a:bodyPr wrap="square" rtlCol="0">
            <a:spAutoFit/>
          </a:bodyPr>
          <a:lstStyle/>
          <a:p>
            <a:r>
              <a:rPr lang="es-CO" sz="1200" dirty="0"/>
              <a:t>TENGA EN CUENTA: Cualquier campo marcado con un </a:t>
            </a:r>
            <a:r>
              <a:rPr lang="es-CO" sz="1200" dirty="0">
                <a:solidFill>
                  <a:srgbClr val="FF0000"/>
                </a:solidFill>
              </a:rPr>
              <a:t>*</a:t>
            </a:r>
            <a:r>
              <a:rPr lang="es-CO" sz="1200" dirty="0"/>
              <a:t> (asterisco rojo) es obligatorio para diligenciar</a:t>
            </a:r>
            <a:endParaRPr lang="en-GB" sz="1200" dirty="0"/>
          </a:p>
        </p:txBody>
      </p:sp>
      <p:sp>
        <p:nvSpPr>
          <p:cNvPr id="12" name="Title 1"/>
          <p:cNvSpPr>
            <a:spLocks noGrp="1"/>
          </p:cNvSpPr>
          <p:nvPr>
            <p:ph type="title"/>
          </p:nvPr>
        </p:nvSpPr>
        <p:spPr>
          <a:xfrm>
            <a:off x="457200" y="342900"/>
            <a:ext cx="8229600" cy="960919"/>
          </a:xfrm>
        </p:spPr>
        <p:txBody>
          <a:bodyPr/>
          <a:lstStyle/>
          <a:p>
            <a:r>
              <a:rPr lang="es-CO" dirty="0"/>
              <a:t>Registrarse en el </a:t>
            </a:r>
            <a:r>
              <a:rPr lang="es-CO" b="0" dirty="0"/>
              <a:t>portal</a:t>
            </a:r>
          </a:p>
        </p:txBody>
      </p:sp>
      <p:pic>
        <p:nvPicPr>
          <p:cNvPr id="4" name="Picture 3"/>
          <p:cNvPicPr>
            <a:picLocks noChangeAspect="1"/>
          </p:cNvPicPr>
          <p:nvPr/>
        </p:nvPicPr>
        <p:blipFill>
          <a:blip r:embed="rId3"/>
          <a:stretch>
            <a:fillRect/>
          </a:stretch>
        </p:blipFill>
        <p:spPr>
          <a:xfrm>
            <a:off x="369032" y="1057325"/>
            <a:ext cx="3509169" cy="3458987"/>
          </a:xfrm>
          <a:prstGeom prst="rect">
            <a:avLst/>
          </a:prstGeom>
        </p:spPr>
      </p:pic>
    </p:spTree>
    <p:extLst>
      <p:ext uri="{BB962C8B-B14F-4D97-AF65-F5344CB8AC3E}">
        <p14:creationId xmlns:p14="http://schemas.microsoft.com/office/powerpoint/2010/main" val="3493638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21333" y="985138"/>
            <a:ext cx="4335337" cy="2062103"/>
          </a:xfrm>
          <a:prstGeom prst="rect">
            <a:avLst/>
          </a:prstGeom>
          <a:noFill/>
        </p:spPr>
        <p:txBody>
          <a:bodyPr wrap="square" rtlCol="0">
            <a:spAutoFit/>
          </a:bodyPr>
          <a:lstStyle/>
          <a:p>
            <a:pPr>
              <a:spcAft>
                <a:spcPts val="800"/>
              </a:spcAft>
            </a:pPr>
            <a:r>
              <a:rPr lang="en-US" sz="1200" b="1" dirty="0"/>
              <a:t>Paso 4</a:t>
            </a:r>
          </a:p>
          <a:p>
            <a:pPr marL="171450" indent="-171450">
              <a:spcAft>
                <a:spcPts val="800"/>
              </a:spcAft>
              <a:buFont typeface="Arial" panose="020B0604020202020204" pitchFamily="34" charset="0"/>
              <a:buChar char="•"/>
            </a:pPr>
            <a:r>
              <a:rPr lang="es-CO" sz="1200" dirty="0"/>
              <a:t>Una vez registrado, tiene acceso a la </a:t>
            </a:r>
            <a:r>
              <a:rPr lang="es-CO" sz="1200" b="1" dirty="0"/>
              <a:t>página de bienvenida</a:t>
            </a:r>
            <a:r>
              <a:rPr lang="es-CO" sz="1200" dirty="0"/>
              <a:t>.</a:t>
            </a:r>
          </a:p>
          <a:p>
            <a:pPr marL="171450" indent="-171450">
              <a:spcAft>
                <a:spcPts val="800"/>
              </a:spcAft>
              <a:buFont typeface="Arial" panose="020B0604020202020204" pitchFamily="34" charset="0"/>
              <a:buChar char="•"/>
            </a:pPr>
            <a:r>
              <a:rPr lang="es-CO" sz="1200" dirty="0"/>
              <a:t>Si ha realizado solicitudes en el pasado, estas se mostrarán en el panel de su página de bienvenida. Si no ha enviado ninguna solicitud anterior, el panel estará en blanco.</a:t>
            </a:r>
            <a:r>
              <a:rPr lang="en-US" sz="1200" dirty="0"/>
              <a:t>  </a:t>
            </a:r>
          </a:p>
          <a:p>
            <a:pPr marL="171450" indent="-171450">
              <a:spcAft>
                <a:spcPts val="800"/>
              </a:spcAft>
              <a:buFont typeface="Arial" panose="020B0604020202020204" pitchFamily="34" charset="0"/>
              <a:buChar char="•"/>
            </a:pPr>
            <a:r>
              <a:rPr lang="es-CO" sz="1200" dirty="0"/>
              <a:t>Puede usar el panel para administrar todas las solicitudes en curso y enviar nuevas</a:t>
            </a:r>
            <a:r>
              <a:rPr lang="en-US" sz="1200" dirty="0"/>
              <a:t>.  </a:t>
            </a:r>
          </a:p>
        </p:txBody>
      </p:sp>
      <p:sp>
        <p:nvSpPr>
          <p:cNvPr id="4" name="Footer Placeholder 3"/>
          <p:cNvSpPr>
            <a:spLocks noGrp="1"/>
          </p:cNvSpPr>
          <p:nvPr>
            <p:ph type="ftr" sz="quarter" idx="10"/>
          </p:nvPr>
        </p:nvSpPr>
        <p:spPr/>
        <p:txBody>
          <a:bodyPr/>
          <a:lstStyle/>
          <a:p>
            <a:r>
              <a:rPr lang="en-US"/>
              <a:t>Public</a:t>
            </a:r>
          </a:p>
        </p:txBody>
      </p:sp>
      <p:sp>
        <p:nvSpPr>
          <p:cNvPr id="9" name="Slide Number Placeholder 8"/>
          <p:cNvSpPr>
            <a:spLocks noGrp="1"/>
          </p:cNvSpPr>
          <p:nvPr>
            <p:ph type="sldNum" sz="quarter" idx="11"/>
          </p:nvPr>
        </p:nvSpPr>
        <p:spPr/>
        <p:txBody>
          <a:bodyPr/>
          <a:lstStyle/>
          <a:p>
            <a:fld id="{47547CF9-5B10-D24F-A8D7-45A9778164F7}" type="slidenum">
              <a:rPr lang="uk-UA" smtClean="0"/>
              <a:pPr/>
              <a:t>7</a:t>
            </a:fld>
            <a:endParaRPr lang="uk-UA"/>
          </a:p>
        </p:txBody>
      </p:sp>
      <p:sp>
        <p:nvSpPr>
          <p:cNvPr id="16" name="Title 1"/>
          <p:cNvSpPr>
            <a:spLocks noGrp="1"/>
          </p:cNvSpPr>
          <p:nvPr>
            <p:ph type="title"/>
          </p:nvPr>
        </p:nvSpPr>
        <p:spPr>
          <a:xfrm>
            <a:off x="457200" y="342900"/>
            <a:ext cx="8229600" cy="960919"/>
          </a:xfrm>
        </p:spPr>
        <p:txBody>
          <a:bodyPr/>
          <a:lstStyle/>
          <a:p>
            <a:r>
              <a:rPr lang="es-CO" dirty="0"/>
              <a:t>Registrarse en el portal</a:t>
            </a:r>
          </a:p>
        </p:txBody>
      </p:sp>
      <p:pic>
        <p:nvPicPr>
          <p:cNvPr id="1026" name="Picture 2" descr="C:\Users\GRIJACA2\AppData\Local\Temp\4\SNAGHTML1a4d7d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85138"/>
            <a:ext cx="4057626" cy="311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533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s-CO" dirty="0"/>
              <a:t>Sección 2</a:t>
            </a:r>
          </a:p>
        </p:txBody>
      </p:sp>
      <p:sp>
        <p:nvSpPr>
          <p:cNvPr id="7" name="Subtitle 6"/>
          <p:cNvSpPr>
            <a:spLocks noGrp="1"/>
          </p:cNvSpPr>
          <p:nvPr>
            <p:ph type="subTitle" idx="1"/>
          </p:nvPr>
        </p:nvSpPr>
        <p:spPr/>
        <p:txBody>
          <a:bodyPr/>
          <a:lstStyle/>
          <a:p>
            <a:r>
              <a:rPr lang="es-CO" dirty="0"/>
              <a:t>Someter una nueva solicitud</a:t>
            </a:r>
          </a:p>
        </p:txBody>
      </p:sp>
      <p:sp>
        <p:nvSpPr>
          <p:cNvPr id="5" name="Slide Number Placeholder 4"/>
          <p:cNvSpPr>
            <a:spLocks noGrp="1"/>
          </p:cNvSpPr>
          <p:nvPr>
            <p:ph type="sldNum" sz="quarter" idx="4294967295"/>
          </p:nvPr>
        </p:nvSpPr>
        <p:spPr>
          <a:xfrm>
            <a:off x="0" y="4781550"/>
            <a:ext cx="228600" cy="228600"/>
          </a:xfrm>
        </p:spPr>
        <p:txBody>
          <a:bodyPr/>
          <a:lstStyle/>
          <a:p>
            <a:fld id="{47547CF9-5B10-D24F-A8D7-45A9778164F7}" type="slidenum">
              <a:rPr lang="uk-UA" smtClean="0"/>
              <a:pPr/>
              <a:t>8</a:t>
            </a:fld>
            <a:endParaRPr lang="uk-UA"/>
          </a:p>
        </p:txBody>
      </p:sp>
    </p:spTree>
    <p:extLst>
      <p:ext uri="{BB962C8B-B14F-4D97-AF65-F5344CB8AC3E}">
        <p14:creationId xmlns:p14="http://schemas.microsoft.com/office/powerpoint/2010/main" val="1791100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CO" dirty="0"/>
              <a:t>Someter una solicitud</a:t>
            </a:r>
          </a:p>
        </p:txBody>
      </p:sp>
      <p:sp>
        <p:nvSpPr>
          <p:cNvPr id="10" name="TextBox 9"/>
          <p:cNvSpPr txBox="1"/>
          <p:nvPr/>
        </p:nvSpPr>
        <p:spPr>
          <a:xfrm>
            <a:off x="4537083" y="1078003"/>
            <a:ext cx="4385575" cy="1487587"/>
          </a:xfrm>
          <a:prstGeom prst="rect">
            <a:avLst/>
          </a:prstGeom>
          <a:noFill/>
        </p:spPr>
        <p:txBody>
          <a:bodyPr wrap="square" rtlCol="0">
            <a:spAutoFit/>
          </a:bodyPr>
          <a:lstStyle/>
          <a:p>
            <a:pPr>
              <a:spcAft>
                <a:spcPts val="800"/>
              </a:spcAft>
            </a:pPr>
            <a:r>
              <a:rPr lang="en-US" sz="1200" b="1" dirty="0"/>
              <a:t>Paso 1 </a:t>
            </a:r>
          </a:p>
          <a:p>
            <a:pPr marL="171450" indent="-171450">
              <a:spcAft>
                <a:spcPts val="800"/>
              </a:spcAft>
              <a:buFont typeface="Arial" panose="020B0604020202020204" pitchFamily="34" charset="0"/>
              <a:buChar char="•"/>
            </a:pPr>
            <a:r>
              <a:rPr lang="es-CO" sz="1200" dirty="0"/>
              <a:t>Si trabaja con varias organizaciones y está presentando la primera solicitud para una nueva organización, utilice el enlace </a:t>
            </a:r>
            <a:r>
              <a:rPr lang="es-CO" sz="1200" b="1" dirty="0"/>
              <a:t>haga clic aquí para agregar una nueva organización a su cuenta</a:t>
            </a:r>
            <a:r>
              <a:rPr lang="es-CO" sz="1200" dirty="0"/>
              <a:t>. Se le pedirá que seleccione la región de la organización y complete la información básica de registro.</a:t>
            </a:r>
            <a:endParaRPr lang="en-US" sz="1200" b="1" dirty="0"/>
          </a:p>
        </p:txBody>
      </p:sp>
      <p:sp>
        <p:nvSpPr>
          <p:cNvPr id="3" name="Footer Placeholder 2"/>
          <p:cNvSpPr>
            <a:spLocks noGrp="1"/>
          </p:cNvSpPr>
          <p:nvPr>
            <p:ph type="ftr" sz="quarter" idx="10"/>
          </p:nvPr>
        </p:nvSpPr>
        <p:spPr/>
        <p:txBody>
          <a:bodyPr/>
          <a:lstStyle/>
          <a:p>
            <a:r>
              <a:rPr lang="en-US"/>
              <a:t>Public</a:t>
            </a:r>
          </a:p>
        </p:txBody>
      </p:sp>
      <p:sp>
        <p:nvSpPr>
          <p:cNvPr id="4" name="Slide Number Placeholder 3"/>
          <p:cNvSpPr>
            <a:spLocks noGrp="1"/>
          </p:cNvSpPr>
          <p:nvPr>
            <p:ph type="sldNum" sz="quarter" idx="11"/>
          </p:nvPr>
        </p:nvSpPr>
        <p:spPr/>
        <p:txBody>
          <a:bodyPr/>
          <a:lstStyle/>
          <a:p>
            <a:fld id="{47547CF9-5B10-D24F-A8D7-45A9778164F7}" type="slidenum">
              <a:rPr lang="uk-UA" smtClean="0"/>
              <a:pPr/>
              <a:t>9</a:t>
            </a:fld>
            <a:endParaRPr lang="uk-UA"/>
          </a:p>
        </p:txBody>
      </p:sp>
      <p:pic>
        <p:nvPicPr>
          <p:cNvPr id="19" name="Picture 2" descr="C:\Users\GRIJACA2\AppData\Local\Temp\4\SNAGHTML1a4d7d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85138"/>
            <a:ext cx="4057626" cy="311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062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HECK" val="LegalDisclaimerNO"/>
</p:tagLst>
</file>

<file path=ppt/theme/theme1.xml><?xml version="1.0" encoding="utf-8"?>
<a:theme xmlns:a="http://schemas.openxmlformats.org/drawingml/2006/main" name="Novartis 2016">
  <a:themeElements>
    <a:clrScheme name="Custom 6">
      <a:dk1>
        <a:srgbClr val="000000"/>
      </a:dk1>
      <a:lt1>
        <a:srgbClr val="FFFFFF"/>
      </a:lt1>
      <a:dk2>
        <a:srgbClr val="9D9D9C"/>
      </a:dk2>
      <a:lt2>
        <a:srgbClr val="C6C6C6"/>
      </a:lt2>
      <a:accent1>
        <a:srgbClr val="023761"/>
      </a:accent1>
      <a:accent2>
        <a:srgbClr val="0460A9"/>
      </a:accent2>
      <a:accent3>
        <a:srgbClr val="5191DD"/>
      </a:accent3>
      <a:accent4>
        <a:srgbClr val="9ABFDC"/>
      </a:accent4>
      <a:accent5>
        <a:srgbClr val="C6C6C6"/>
      </a:accent5>
      <a:accent6>
        <a:srgbClr val="9D9D9C"/>
      </a:accent6>
      <a:hlink>
        <a:srgbClr val="000000"/>
      </a:hlink>
      <a:folHlink>
        <a:srgbClr val="9D9D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accent1"/>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19B7BDB-81E6-4748-828F-5C5B12C9BF0B}" vid="{D724004F-CA97-47E7-9722-BAB7CE1591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6F9376013DDB45B02ECAF3C46A799C" ma:contentTypeVersion="13" ma:contentTypeDescription="Create a new document." ma:contentTypeScope="" ma:versionID="01de053c6589b9d4f93f0d002fb04df4">
  <xsd:schema xmlns:xsd="http://www.w3.org/2001/XMLSchema" xmlns:xs="http://www.w3.org/2001/XMLSchema" xmlns:p="http://schemas.microsoft.com/office/2006/metadata/properties" xmlns:ns3="a645f1e9-39c2-43e3-9ddd-0b2dc6f0b981" xmlns:ns4="8850efd4-0c36-49c2-9113-974aee90affc" targetNamespace="http://schemas.microsoft.com/office/2006/metadata/properties" ma:root="true" ma:fieldsID="780809f250997d6103cf313011f0f78e" ns3:_="" ns4:_="">
    <xsd:import namespace="a645f1e9-39c2-43e3-9ddd-0b2dc6f0b981"/>
    <xsd:import namespace="8850efd4-0c36-49c2-9113-974aee90aff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EventHashCode" minOccurs="0"/>
                <xsd:element ref="ns3:MediaServiceGenerationTim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45f1e9-39c2-43e3-9ddd-0b2dc6f0b98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50efd4-0c36-49c2-9113-974aee90aff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5F4EFF-A993-459A-8598-0C0F610AF34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2ED1C5B-03F3-4561-BCA6-959F2B25E53C}">
  <ds:schemaRefs>
    <ds:schemaRef ds:uri="http://schemas.microsoft.com/sharepoint/v3/contenttype/forms"/>
  </ds:schemaRefs>
</ds:datastoreItem>
</file>

<file path=customXml/itemProps3.xml><?xml version="1.0" encoding="utf-8"?>
<ds:datastoreItem xmlns:ds="http://schemas.openxmlformats.org/officeDocument/2006/customXml" ds:itemID="{DFD9D56A-D654-4491-8BD8-F85E5B8B5B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45f1e9-39c2-43e3-9ddd-0b2dc6f0b981"/>
    <ds:schemaRef ds:uri="8850efd4-0c36-49c2-9113-974aee90af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2668</Words>
  <Application>Microsoft Office PowerPoint</Application>
  <PresentationFormat>On-screen Show (16:9)</PresentationFormat>
  <Paragraphs>218</Paragraphs>
  <Slides>29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Black</vt:lpstr>
      <vt:lpstr>Calibri</vt:lpstr>
      <vt:lpstr>Wingdings</vt:lpstr>
      <vt:lpstr>Novartis 2016</vt:lpstr>
      <vt:lpstr>Guía para solicitantes en el uso del portal en GEMS* para el sometimiento y gestión continua de solicitudes de Grants+ Nombre del sitio: “Solicitud de apoyo a proyectos institucionales por parte de Novartis Argentina” </vt:lpstr>
      <vt:lpstr>Introducción</vt:lpstr>
      <vt:lpstr>Sección 1</vt:lpstr>
      <vt:lpstr>Registrarse en el portal</vt:lpstr>
      <vt:lpstr>Registrarse en el portal</vt:lpstr>
      <vt:lpstr>Registrarse en el portal</vt:lpstr>
      <vt:lpstr>Registrarse en el portal</vt:lpstr>
      <vt:lpstr>Sección 2</vt:lpstr>
      <vt:lpstr>Someter una solicitud</vt:lpstr>
      <vt:lpstr>Someter una nueva solicitud</vt:lpstr>
      <vt:lpstr>Someter una nueva solicitud</vt:lpstr>
      <vt:lpstr>Someter una nueva solicitud</vt:lpstr>
      <vt:lpstr>Someter una nueva solicitud</vt:lpstr>
      <vt:lpstr>Someter una nueva solicitud</vt:lpstr>
      <vt:lpstr>Someter una nueva solicitud</vt:lpstr>
      <vt:lpstr>Someter una nueva solicitud</vt:lpstr>
      <vt:lpstr>Someter una nueva solicitud</vt:lpstr>
      <vt:lpstr>Someter una nueva solicitud</vt:lpstr>
      <vt:lpstr>Someter una nueva solicitud</vt:lpstr>
      <vt:lpstr>Someter una nueva solicitud</vt:lpstr>
      <vt:lpstr>Sección 3</vt:lpstr>
      <vt:lpstr>Reporte de resultados</vt:lpstr>
      <vt:lpstr>Reporte de resultados</vt:lpstr>
      <vt:lpstr>Reporte de resultados</vt:lpstr>
      <vt:lpstr>Reporte de resultados</vt:lpstr>
      <vt:lpstr>Informe de resultados educativos y del programa</vt:lpstr>
      <vt:lpstr>Informe de resultados educativos y del programa</vt:lpstr>
      <vt:lpstr>Informe de resultados educativos y del programa</vt:lpstr>
      <vt:lpstr>PowerPoint Presentation</vt:lpstr>
    </vt:vector>
  </TitlesOfParts>
  <Company>Novartis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treating physicians for to use the GEMS online portal for the submission and ongoing management of MA</dc:title>
  <dc:creator>Roberts, Paul-2 (Ext)</dc:creator>
  <cp:lastModifiedBy>Volman, Sergio</cp:lastModifiedBy>
  <cp:revision>223</cp:revision>
  <cp:lastPrinted>2017-09-27T16:10:53Z</cp:lastPrinted>
  <dcterms:created xsi:type="dcterms:W3CDTF">2019-09-12T10:53:54Z</dcterms:created>
  <dcterms:modified xsi:type="dcterms:W3CDTF">2021-02-01T11:27:15Z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erName">
    <vt:lpwstr/>
  </property>
  <property fmtid="{D5CDD505-2E9C-101B-9397-08002B2CF9AE}" pid="3" name="ConfidentialityLevel">
    <vt:lpwstr>None (no value displayed on slides)</vt:lpwstr>
  </property>
  <property fmtid="{D5CDD505-2E9C-101B-9397-08002B2CF9AE}" pid="4" name="HideFooter">
    <vt:bool>false</vt:bool>
  </property>
  <property fmtid="{D5CDD505-2E9C-101B-9397-08002B2CF9AE}" pid="5" name="MSIP_Label_4929bff8-5b33-42aa-95d2-28f72e792cb0_Enabled">
    <vt:lpwstr>True</vt:lpwstr>
  </property>
  <property fmtid="{D5CDD505-2E9C-101B-9397-08002B2CF9AE}" pid="6" name="MSIP_Label_4929bff8-5b33-42aa-95d2-28f72e792cb0_SiteId">
    <vt:lpwstr>f35a6974-607f-47d4-82d7-ff31d7dc53a5</vt:lpwstr>
  </property>
  <property fmtid="{D5CDD505-2E9C-101B-9397-08002B2CF9AE}" pid="7" name="MSIP_Label_4929bff8-5b33-42aa-95d2-28f72e792cb0_SetDate">
    <vt:lpwstr>2019-09-17T20:25:49.2179680Z</vt:lpwstr>
  </property>
  <property fmtid="{D5CDD505-2E9C-101B-9397-08002B2CF9AE}" pid="8" name="MSIP_Label_4929bff8-5b33-42aa-95d2-28f72e792cb0_Name">
    <vt:lpwstr>Business Use Only</vt:lpwstr>
  </property>
  <property fmtid="{D5CDD505-2E9C-101B-9397-08002B2CF9AE}" pid="9" name="MSIP_Label_4929bff8-5b33-42aa-95d2-28f72e792cb0_ActionId">
    <vt:lpwstr>5add4d98-c54e-448f-a77a-33854f21466b</vt:lpwstr>
  </property>
  <property fmtid="{D5CDD505-2E9C-101B-9397-08002B2CF9AE}" pid="10" name="MSIP_Label_4929bff8-5b33-42aa-95d2-28f72e792cb0_Extended_MSFT_Method">
    <vt:lpwstr>Automatic</vt:lpwstr>
  </property>
  <property fmtid="{D5CDD505-2E9C-101B-9397-08002B2CF9AE}" pid="11" name="Confidentiality">
    <vt:lpwstr>Business Use Only</vt:lpwstr>
  </property>
  <property fmtid="{D5CDD505-2E9C-101B-9397-08002B2CF9AE}" pid="12" name="ContentTypeId">
    <vt:lpwstr>0x010100B76F9376013DDB45B02ECAF3C46A799C</vt:lpwstr>
  </property>
</Properties>
</file>